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697" r:id="rId2"/>
  </p:sldMasterIdLst>
  <p:notesMasterIdLst>
    <p:notesMasterId r:id="rId15"/>
  </p:notesMasterIdLst>
  <p:handoutMasterIdLst>
    <p:handoutMasterId r:id="rId16"/>
  </p:handoutMasterIdLst>
  <p:sldIdLst>
    <p:sldId id="531" r:id="rId3"/>
    <p:sldId id="517" r:id="rId4"/>
    <p:sldId id="518" r:id="rId5"/>
    <p:sldId id="519" r:id="rId6"/>
    <p:sldId id="528" r:id="rId7"/>
    <p:sldId id="521" r:id="rId8"/>
    <p:sldId id="522" r:id="rId9"/>
    <p:sldId id="529" r:id="rId10"/>
    <p:sldId id="524" r:id="rId11"/>
    <p:sldId id="530" r:id="rId12"/>
    <p:sldId id="526" r:id="rId13"/>
    <p:sldId id="532" r:id="rId14"/>
  </p:sldIdLst>
  <p:sldSz cx="24382413" cy="13716000"/>
  <p:notesSz cx="6858000" cy="9144000"/>
  <p:embeddedFontLst>
    <p:embeddedFont>
      <p:font typeface="Panama" pitchFamily="2" charset="77"/>
      <p:regular r:id="rId17"/>
      <p:bold r:id="rId18"/>
      <p:italic r:id="rId19"/>
      <p:boldItalic r:id="rId20"/>
    </p:embeddedFont>
    <p:embeddedFont>
      <p:font typeface="Panama Bold" pitchFamily="2" charset="77"/>
      <p:regular r:id="rId21"/>
      <p:bold r:id="rId22"/>
      <p:italic r:id="rId23"/>
      <p:boldItalic r:id="rId24"/>
    </p:embeddedFont>
    <p:embeddedFont>
      <p:font typeface="Panama Regular" pitchFamily="2" charset="77"/>
      <p:regular r:id="rId25"/>
      <p:bold r:id="rId26"/>
      <p:italic r:id="rId27"/>
      <p:boldItalic r:id="rId28"/>
    </p:embeddedFont>
    <p:embeddedFont>
      <p:font typeface="PanamaCity" panose="02000000000000000000" pitchFamily="2" charset="0"/>
      <p:bold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RB" userId="Microsoft Office User" providerId="None"/>
  <p188:author id="{C35BBAE1-D904-AF28-0863-FFD5CBB43869}" name="Gabriela Ugalde" initials="GU" userId="S::g.ugalde@panama.de::24641c6f-95c9-4f4f-86b4-c377cd626d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FC34B"/>
    <a:srgbClr val="D78C8C"/>
    <a:srgbClr val="F7AD27"/>
    <a:srgbClr val="EA8700"/>
    <a:srgbClr val="DC8C2D"/>
    <a:srgbClr val="5A6164"/>
    <a:srgbClr val="8282AF"/>
    <a:srgbClr val="DD8C2C"/>
    <a:srgbClr val="87C3D7"/>
    <a:srgbClr val="469B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47" autoAdjust="0"/>
    <p:restoredTop sz="95859"/>
  </p:normalViewPr>
  <p:slideViewPr>
    <p:cSldViewPr snapToGrid="0">
      <p:cViewPr varScale="1">
        <p:scale>
          <a:sx n="54" d="100"/>
          <a:sy n="54" d="100"/>
        </p:scale>
        <p:origin x="1272" y="216"/>
      </p:cViewPr>
      <p:guideLst/>
    </p:cSldViewPr>
  </p:slideViewPr>
  <p:notesTextViewPr>
    <p:cViewPr>
      <p:scale>
        <a:sx n="1" d="1"/>
        <a:sy n="1" d="1"/>
      </p:scale>
      <p:origin x="0" y="0"/>
    </p:cViewPr>
  </p:notesTextViewPr>
  <p:notesViewPr>
    <p:cSldViewPr snapToGrid="0">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D3B40E2-66BD-B307-9E23-C55F45C9EE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latin typeface="Panama" panose="00000500000000000000" pitchFamily="50" charset="0"/>
            </a:endParaRPr>
          </a:p>
        </p:txBody>
      </p:sp>
      <p:sp>
        <p:nvSpPr>
          <p:cNvPr id="3" name="Datumsplatzhalter 2">
            <a:extLst>
              <a:ext uri="{FF2B5EF4-FFF2-40B4-BE49-F238E27FC236}">
                <a16:creationId xmlns:a16="http://schemas.microsoft.com/office/drawing/2014/main" id="{AAFF7217-DD00-9A7E-7759-90BCC88486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D0B43-66C6-43EA-9BEE-9CE7E0BD4167}" type="datetimeFigureOut">
              <a:rPr lang="de-DE" smtClean="0">
                <a:latin typeface="Panama" panose="00000500000000000000" pitchFamily="50" charset="0"/>
              </a:rPr>
              <a:t>15.04.24</a:t>
            </a:fld>
            <a:endParaRPr lang="de-DE">
              <a:latin typeface="Panama" panose="00000500000000000000" pitchFamily="50" charset="0"/>
            </a:endParaRPr>
          </a:p>
        </p:txBody>
      </p:sp>
      <p:sp>
        <p:nvSpPr>
          <p:cNvPr id="4" name="Fußzeilenplatzhalter 3">
            <a:extLst>
              <a:ext uri="{FF2B5EF4-FFF2-40B4-BE49-F238E27FC236}">
                <a16:creationId xmlns:a16="http://schemas.microsoft.com/office/drawing/2014/main" id="{F810A667-2DA6-795C-6E84-57045D155E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latin typeface="Panama" panose="00000500000000000000" pitchFamily="50" charset="0"/>
            </a:endParaRPr>
          </a:p>
        </p:txBody>
      </p:sp>
      <p:sp>
        <p:nvSpPr>
          <p:cNvPr id="5" name="Foliennummernplatzhalter 4">
            <a:extLst>
              <a:ext uri="{FF2B5EF4-FFF2-40B4-BE49-F238E27FC236}">
                <a16:creationId xmlns:a16="http://schemas.microsoft.com/office/drawing/2014/main" id="{827C92B6-8FF0-14B4-5189-E24D4D81B0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700B02-11A4-4674-B593-14D3BA16197B}" type="slidenum">
              <a:rPr lang="de-DE" smtClean="0">
                <a:latin typeface="Panama" panose="00000500000000000000" pitchFamily="50" charset="0"/>
              </a:rPr>
              <a:t>‹Nr.›</a:t>
            </a:fld>
            <a:endParaRPr lang="de-DE">
              <a:latin typeface="Panama" panose="00000500000000000000" pitchFamily="50" charset="0"/>
            </a:endParaRPr>
          </a:p>
        </p:txBody>
      </p:sp>
    </p:spTree>
    <p:extLst>
      <p:ext uri="{BB962C8B-B14F-4D97-AF65-F5344CB8AC3E}">
        <p14:creationId xmlns:p14="http://schemas.microsoft.com/office/powerpoint/2010/main" val="140052217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anama" panose="00000500000000000000" pitchFamily="50" charset="0"/>
              </a:defRPr>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anama" panose="00000500000000000000" pitchFamily="50" charset="0"/>
              </a:defRPr>
            </a:lvl1pPr>
          </a:lstStyle>
          <a:p>
            <a:fld id="{63EEA188-2623-9A42-8660-919AA639B7DE}" type="datetimeFigureOut">
              <a:rPr lang="de-DE" smtClean="0"/>
              <a:pPr/>
              <a:t>15.04.24</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anama" panose="00000500000000000000" pitchFamily="50" charset="0"/>
              </a:defRPr>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anama" panose="00000500000000000000" pitchFamily="50" charset="0"/>
              </a:defRPr>
            </a:lvl1pPr>
          </a:lstStyle>
          <a:p>
            <a:fld id="{D8A8607E-1602-264A-BA17-6EAF08EE0B47}" type="slidenum">
              <a:rPr lang="de-DE" smtClean="0"/>
              <a:pPr/>
              <a:t>‹Nr.›</a:t>
            </a:fld>
            <a:endParaRPr lang="de-DE" dirty="0"/>
          </a:p>
        </p:txBody>
      </p:sp>
    </p:spTree>
    <p:extLst>
      <p:ext uri="{BB962C8B-B14F-4D97-AF65-F5344CB8AC3E}">
        <p14:creationId xmlns:p14="http://schemas.microsoft.com/office/powerpoint/2010/main" val="1796077582"/>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Panama" panose="00000500000000000000" pitchFamily="50" charset="0"/>
        <a:ea typeface="+mn-ea"/>
        <a:cs typeface="+mn-cs"/>
      </a:defRPr>
    </a:lvl1pPr>
    <a:lvl2pPr marL="914354" algn="l" defTabSz="1828709" rtl="0" eaLnBrk="1" latinLnBrk="0" hangingPunct="1">
      <a:defRPr sz="2400" kern="1200">
        <a:solidFill>
          <a:schemeClr val="tx1"/>
        </a:solidFill>
        <a:latin typeface="Panama" panose="00000500000000000000" pitchFamily="50" charset="0"/>
        <a:ea typeface="+mn-ea"/>
        <a:cs typeface="+mn-cs"/>
      </a:defRPr>
    </a:lvl2pPr>
    <a:lvl3pPr marL="1828709" algn="l" defTabSz="1828709" rtl="0" eaLnBrk="1" latinLnBrk="0" hangingPunct="1">
      <a:defRPr sz="2400" kern="1200">
        <a:solidFill>
          <a:schemeClr val="tx1"/>
        </a:solidFill>
        <a:latin typeface="Panama" panose="00000500000000000000" pitchFamily="50" charset="0"/>
        <a:ea typeface="+mn-ea"/>
        <a:cs typeface="+mn-cs"/>
      </a:defRPr>
    </a:lvl3pPr>
    <a:lvl4pPr marL="2743063" algn="l" defTabSz="1828709" rtl="0" eaLnBrk="1" latinLnBrk="0" hangingPunct="1">
      <a:defRPr sz="2400" kern="1200">
        <a:solidFill>
          <a:schemeClr val="tx1"/>
        </a:solidFill>
        <a:latin typeface="Panama" panose="00000500000000000000" pitchFamily="50" charset="0"/>
        <a:ea typeface="+mn-ea"/>
        <a:cs typeface="+mn-cs"/>
      </a:defRPr>
    </a:lvl4pPr>
    <a:lvl5pPr marL="3657417" algn="l" defTabSz="1828709" rtl="0" eaLnBrk="1" latinLnBrk="0" hangingPunct="1">
      <a:defRPr sz="2400" kern="1200">
        <a:solidFill>
          <a:schemeClr val="tx1"/>
        </a:solidFill>
        <a:latin typeface="Panama" panose="00000500000000000000" pitchFamily="50" charset="0"/>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08400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13234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92399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87137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err="1"/>
              <a:t>r</a:t>
            </a:r>
            <a:endParaRPr lang="de-DE" dirty="0"/>
          </a:p>
        </p:txBody>
      </p:sp>
    </p:spTree>
    <p:extLst>
      <p:ext uri="{BB962C8B-B14F-4D97-AF65-F5344CB8AC3E}">
        <p14:creationId xmlns:p14="http://schemas.microsoft.com/office/powerpoint/2010/main" val="13280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err="1"/>
              <a:t>r</a:t>
            </a:r>
            <a:endParaRPr lang="de-DE" dirty="0"/>
          </a:p>
        </p:txBody>
      </p:sp>
    </p:spTree>
    <p:extLst>
      <p:ext uri="{BB962C8B-B14F-4D97-AF65-F5344CB8AC3E}">
        <p14:creationId xmlns:p14="http://schemas.microsoft.com/office/powerpoint/2010/main" val="3733916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äsentations-Titel">
    <p:bg>
      <p:bgPr>
        <a:solidFill>
          <a:srgbClr val="469BAF"/>
        </a:solidFill>
        <a:effectLst/>
      </p:bgPr>
    </p:bg>
    <p:spTree>
      <p:nvGrpSpPr>
        <p:cNvPr id="1" name=""/>
        <p:cNvGrpSpPr/>
        <p:nvPr/>
      </p:nvGrpSpPr>
      <p:grpSpPr>
        <a:xfrm>
          <a:off x="0" y="0"/>
          <a:ext cx="0" cy="0"/>
          <a:chOff x="0" y="0"/>
          <a:chExt cx="0" cy="0"/>
        </a:xfrm>
      </p:grpSpPr>
      <p:sp>
        <p:nvSpPr>
          <p:cNvPr id="23" name="BG">
            <a:extLst>
              <a:ext uri="{FF2B5EF4-FFF2-40B4-BE49-F238E27FC236}">
                <a16:creationId xmlns:a16="http://schemas.microsoft.com/office/drawing/2014/main" id="{ECD67545-82DF-139E-CFD2-62C80D8C6882}"/>
              </a:ext>
            </a:extLst>
          </p:cNvPr>
          <p:cNvSpPr/>
          <p:nvPr userDrawn="1"/>
        </p:nvSpPr>
        <p:spPr bwMode="gray">
          <a:xfrm flipV="1">
            <a:off x="-387" y="0"/>
            <a:ext cx="24382800" cy="222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latin typeface="Panama" panose="00000500000000000000" pitchFamily="50" charset="0"/>
            </a:endParaRPr>
          </a:p>
        </p:txBody>
      </p:sp>
      <p:pic>
        <p:nvPicPr>
          <p:cNvPr id="11" name="Logo">
            <a:extLst>
              <a:ext uri="{FF2B5EF4-FFF2-40B4-BE49-F238E27FC236}">
                <a16:creationId xmlns:a16="http://schemas.microsoft.com/office/drawing/2014/main" id="{B924FB1E-5430-A879-9898-B4F892DD9E3F}"/>
              </a:ext>
            </a:extLst>
          </p:cNvPr>
          <p:cNvPicPr>
            <a:picLocks noChangeAspect="1"/>
          </p:cNvPicPr>
          <p:nvPr userDrawn="1"/>
        </p:nvPicPr>
        <p:blipFill>
          <a:blip r:embed="rId2"/>
          <a:stretch>
            <a:fillRect/>
          </a:stretch>
        </p:blipFill>
        <p:spPr bwMode="gray">
          <a:xfrm>
            <a:off x="15930000" y="1569600"/>
            <a:ext cx="7772400" cy="404688"/>
          </a:xfrm>
          <a:prstGeom prst="rect">
            <a:avLst/>
          </a:prstGeom>
        </p:spPr>
      </p:pic>
      <p:sp>
        <p:nvSpPr>
          <p:cNvPr id="4" name="Untertitel 2">
            <a:extLst>
              <a:ext uri="{FF2B5EF4-FFF2-40B4-BE49-F238E27FC236}">
                <a16:creationId xmlns:a16="http://schemas.microsoft.com/office/drawing/2014/main" id="{8C6ED7EE-55E4-8713-26AB-73B808E40D30}"/>
              </a:ext>
            </a:extLst>
          </p:cNvPr>
          <p:cNvSpPr>
            <a:spLocks noGrp="1"/>
          </p:cNvSpPr>
          <p:nvPr>
            <p:ph type="subTitle" idx="1"/>
          </p:nvPr>
        </p:nvSpPr>
        <p:spPr bwMode="gray">
          <a:xfrm>
            <a:off x="1633427" y="10280888"/>
            <a:ext cx="18683664" cy="1269578"/>
          </a:xfrm>
          <a:prstGeom prst="rect">
            <a:avLst/>
          </a:prstGeom>
        </p:spPr>
        <p:txBody>
          <a:bodyPr anchor="b">
            <a:spAutoFit/>
          </a:bodyPr>
          <a:lstStyle>
            <a:lvl1pPr marL="0" indent="0" algn="l">
              <a:buNone/>
              <a:defRPr sz="8500" spc="-100" baseline="0">
                <a:solidFill>
                  <a:schemeClr val="bg1"/>
                </a:solidFill>
                <a:latin typeface="PanamaCity"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Master-Untertitelformat bearbeiten</a:t>
            </a:r>
          </a:p>
        </p:txBody>
      </p:sp>
    </p:spTree>
    <p:extLst>
      <p:ext uri="{BB962C8B-B14F-4D97-AF65-F5344CB8AC3E}">
        <p14:creationId xmlns:p14="http://schemas.microsoft.com/office/powerpoint/2010/main" val="401035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p:bg>
      <p:bgPr>
        <a:solidFill>
          <a:srgbClr val="74C5DA"/>
        </a:solidFill>
        <a:effectLst/>
      </p:bgPr>
    </p:bg>
    <p:spTree>
      <p:nvGrpSpPr>
        <p:cNvPr id="1" name=""/>
        <p:cNvGrpSpPr/>
        <p:nvPr/>
      </p:nvGrpSpPr>
      <p:grpSpPr>
        <a:xfrm>
          <a:off x="0" y="0"/>
          <a:ext cx="0" cy="0"/>
          <a:chOff x="0" y="0"/>
          <a:chExt cx="0" cy="0"/>
        </a:xfrm>
      </p:grpSpPr>
      <p:sp>
        <p:nvSpPr>
          <p:cNvPr id="23" name="BG">
            <a:extLst>
              <a:ext uri="{FF2B5EF4-FFF2-40B4-BE49-F238E27FC236}">
                <a16:creationId xmlns:a16="http://schemas.microsoft.com/office/drawing/2014/main" id="{ECD67545-82DF-139E-CFD2-62C80D8C6882}"/>
              </a:ext>
            </a:extLst>
          </p:cNvPr>
          <p:cNvSpPr/>
          <p:nvPr userDrawn="1"/>
        </p:nvSpPr>
        <p:spPr bwMode="gray">
          <a:xfrm flipV="1">
            <a:off x="-387" y="0"/>
            <a:ext cx="24382800" cy="222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latin typeface="Panama" panose="00000500000000000000" pitchFamily="50" charset="0"/>
            </a:endParaRPr>
          </a:p>
        </p:txBody>
      </p:sp>
      <p:pic>
        <p:nvPicPr>
          <p:cNvPr id="11" name="Logo">
            <a:extLst>
              <a:ext uri="{FF2B5EF4-FFF2-40B4-BE49-F238E27FC236}">
                <a16:creationId xmlns:a16="http://schemas.microsoft.com/office/drawing/2014/main" id="{B924FB1E-5430-A879-9898-B4F892DD9E3F}"/>
              </a:ext>
            </a:extLst>
          </p:cNvPr>
          <p:cNvPicPr>
            <a:picLocks noChangeAspect="1"/>
          </p:cNvPicPr>
          <p:nvPr userDrawn="1"/>
        </p:nvPicPr>
        <p:blipFill>
          <a:blip r:embed="rId2"/>
          <a:stretch>
            <a:fillRect/>
          </a:stretch>
        </p:blipFill>
        <p:spPr bwMode="gray">
          <a:xfrm>
            <a:off x="15930000" y="1569600"/>
            <a:ext cx="7772400" cy="404688"/>
          </a:xfrm>
          <a:prstGeom prst="rect">
            <a:avLst/>
          </a:prstGeom>
        </p:spPr>
      </p:pic>
      <p:sp>
        <p:nvSpPr>
          <p:cNvPr id="3" name="Title">
            <a:extLst>
              <a:ext uri="{FF2B5EF4-FFF2-40B4-BE49-F238E27FC236}">
                <a16:creationId xmlns:a16="http://schemas.microsoft.com/office/drawing/2014/main" id="{CAC970CD-F954-463E-02A4-7CC5AF17525A}"/>
              </a:ext>
            </a:extLst>
          </p:cNvPr>
          <p:cNvSpPr>
            <a:spLocks noGrp="1"/>
          </p:cNvSpPr>
          <p:nvPr>
            <p:ph type="ctrTitle"/>
          </p:nvPr>
        </p:nvSpPr>
        <p:spPr>
          <a:xfrm>
            <a:off x="1633426" y="10437274"/>
            <a:ext cx="15790974" cy="1083374"/>
          </a:xfrm>
          <a:prstGeom prst="rect">
            <a:avLst/>
          </a:prstGeom>
        </p:spPr>
        <p:txBody>
          <a:bodyPr wrap="square" anchor="b">
            <a:spAutoFit/>
          </a:bodyPr>
          <a:lstStyle>
            <a:lvl1pPr algn="l">
              <a:lnSpc>
                <a:spcPct val="92000"/>
              </a:lnSpc>
              <a:defRPr sz="7000" b="0" i="0" spc="0" baseline="0">
                <a:solidFill>
                  <a:schemeClr val="bg1"/>
                </a:solidFill>
                <a:latin typeface="PanamaCity" panose="02000000000000000000" pitchFamily="2" charset="0"/>
              </a:defRPr>
            </a:lvl1pPr>
          </a:lstStyle>
          <a:p>
            <a:endParaRPr lang="de-DE" noProof="0"/>
          </a:p>
        </p:txBody>
      </p:sp>
    </p:spTree>
    <p:extLst>
      <p:ext uri="{BB962C8B-B14F-4D97-AF65-F5344CB8AC3E}">
        <p14:creationId xmlns:p14="http://schemas.microsoft.com/office/powerpoint/2010/main" val="235217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bg bwMode="auto">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6A7B020-A5DF-F194-63E5-6AF38CB825F5}"/>
              </a:ext>
            </a:extLst>
          </p:cNvPr>
          <p:cNvSpPr/>
          <p:nvPr userDrawn="1"/>
        </p:nvSpPr>
        <p:spPr bwMode="gray">
          <a:xfrm flipV="1">
            <a:off x="-387" y="12700800"/>
            <a:ext cx="24382800" cy="10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noProof="0">
              <a:latin typeface="Panama" panose="00000500000000000000" pitchFamily="50" charset="0"/>
            </a:endParaRPr>
          </a:p>
        </p:txBody>
      </p:sp>
      <p:sp>
        <p:nvSpPr>
          <p:cNvPr id="25" name="Footer Placeholder 4">
            <a:extLst>
              <a:ext uri="{FF2B5EF4-FFF2-40B4-BE49-F238E27FC236}">
                <a16:creationId xmlns:a16="http://schemas.microsoft.com/office/drawing/2014/main" id="{60C64B58-9358-DAEB-5B6D-732D8B700383}"/>
              </a:ext>
            </a:extLst>
          </p:cNvPr>
          <p:cNvSpPr>
            <a:spLocks noGrp="1"/>
          </p:cNvSpPr>
          <p:nvPr>
            <p:ph type="ftr" sz="quarter" idx="3"/>
          </p:nvPr>
        </p:nvSpPr>
        <p:spPr>
          <a:xfrm>
            <a:off x="1633426" y="13046400"/>
            <a:ext cx="11520000" cy="276999"/>
          </a:xfrm>
          <a:prstGeom prst="rect">
            <a:avLst/>
          </a:prstGeom>
        </p:spPr>
        <p:txBody>
          <a:bodyPr vert="horz" wrap="square" lIns="72000" tIns="0" rIns="72000" bIns="0" rtlCol="0" anchor="ctr">
            <a:spAutoFit/>
          </a:bodyPr>
          <a:lstStyle>
            <a:lvl1pPr algn="l">
              <a:defRPr sz="1800" spc="30" baseline="0">
                <a:solidFill>
                  <a:schemeClr val="tx1"/>
                </a:solidFill>
                <a:latin typeface="Panama" pitchFamily="2" charset="77"/>
              </a:defRPr>
            </a:lvl1pPr>
          </a:lstStyle>
          <a:p>
            <a:r>
              <a:rPr lang="de-DE" dirty="0"/>
              <a:t>PANAMA FÜR KUNDE, NAME DER PRÄSENTATION, STUTTGART, 28. FEBRUAR 2023</a:t>
            </a:r>
          </a:p>
        </p:txBody>
      </p:sp>
      <p:sp>
        <p:nvSpPr>
          <p:cNvPr id="26" name="Slide Number Placeholder 5">
            <a:extLst>
              <a:ext uri="{FF2B5EF4-FFF2-40B4-BE49-F238E27FC236}">
                <a16:creationId xmlns:a16="http://schemas.microsoft.com/office/drawing/2014/main" id="{57934B78-217E-54EA-B344-020E6FDDF674}"/>
              </a:ext>
            </a:extLst>
          </p:cNvPr>
          <p:cNvSpPr>
            <a:spLocks noGrp="1"/>
          </p:cNvSpPr>
          <p:nvPr>
            <p:ph type="sldNum" sz="quarter" idx="4"/>
          </p:nvPr>
        </p:nvSpPr>
        <p:spPr>
          <a:xfrm>
            <a:off x="23028274" y="13046400"/>
            <a:ext cx="864625" cy="276999"/>
          </a:xfrm>
          <a:prstGeom prst="rect">
            <a:avLst/>
          </a:prstGeom>
        </p:spPr>
        <p:txBody>
          <a:bodyPr vert="horz" wrap="square" lIns="72000" tIns="0" rIns="72000" bIns="0" rtlCol="0" anchor="ctr">
            <a:spAutoFit/>
          </a:bodyPr>
          <a:lstStyle>
            <a:lvl1pPr algn="r">
              <a:defRPr sz="1800" spc="10" baseline="0">
                <a:solidFill>
                  <a:schemeClr val="tx1"/>
                </a:solidFill>
                <a:latin typeface="Panama" pitchFamily="2" charset="77"/>
              </a:defRPr>
            </a:lvl1pPr>
          </a:lstStyle>
          <a:p>
            <a:fld id="{322BB6B2-F303-654E-B189-5A27813C7EFC}" type="slidenum">
              <a:rPr lang="de-DE" smtClean="0"/>
              <a:pPr/>
              <a:t>‹Nr.›</a:t>
            </a:fld>
            <a:endParaRPr lang="de-DE"/>
          </a:p>
        </p:txBody>
      </p:sp>
      <p:sp>
        <p:nvSpPr>
          <p:cNvPr id="4" name="Textplatzhalter 4">
            <a:extLst>
              <a:ext uri="{FF2B5EF4-FFF2-40B4-BE49-F238E27FC236}">
                <a16:creationId xmlns:a16="http://schemas.microsoft.com/office/drawing/2014/main" id="{9AF0DE0A-A86C-F1D3-028D-B083060EEA9A}"/>
              </a:ext>
            </a:extLst>
          </p:cNvPr>
          <p:cNvSpPr>
            <a:spLocks noGrp="1"/>
          </p:cNvSpPr>
          <p:nvPr>
            <p:ph type="body" sz="quarter" idx="10" hasCustomPrompt="1"/>
          </p:nvPr>
        </p:nvSpPr>
        <p:spPr>
          <a:xfrm>
            <a:off x="13436599" y="13046399"/>
            <a:ext cx="9309101" cy="277200"/>
          </a:xfrm>
          <a:prstGeom prst="rect">
            <a:avLst/>
          </a:prstGeom>
        </p:spPr>
        <p:txBody>
          <a:bodyPr vert="horz" wrap="square" lIns="72000" tIns="0" rIns="72000" bIns="0" rtlCol="0" anchor="ctr">
            <a:noAutofit/>
          </a:bodyPr>
          <a:lstStyle>
            <a:lvl1pPr marL="0" indent="0" algn="r">
              <a:buClr>
                <a:schemeClr val="bg1"/>
              </a:buClr>
              <a:buFont typeface="Panama" panose="00000500000000000000" pitchFamily="50" charset="0"/>
              <a:buNone/>
              <a:defRPr lang="de-DE" sz="1800" b="1" spc="30" baseline="0" smtClean="0">
                <a:solidFill>
                  <a:schemeClr val="tx1"/>
                </a:solidFill>
                <a:latin typeface="Panama" pitchFamily="2" charset="77"/>
              </a:defRPr>
            </a:lvl1pPr>
            <a:lvl2pPr marL="0" indent="-216000">
              <a:buClr>
                <a:schemeClr val="bg1"/>
              </a:buClr>
              <a:buFont typeface="Panama" panose="00000500000000000000" pitchFamily="50" charset="0"/>
              <a:buChar char="▸"/>
              <a:defRPr lang="de-DE" sz="1800" smtClean="0">
                <a:solidFill>
                  <a:schemeClr val="bg1"/>
                </a:solidFill>
              </a:defRPr>
            </a:lvl2pPr>
            <a:lvl3pPr marL="0" indent="-216000">
              <a:buClr>
                <a:schemeClr val="bg1"/>
              </a:buClr>
              <a:buFont typeface="Panama" panose="00000500000000000000" pitchFamily="50" charset="0"/>
              <a:buChar char="▸"/>
              <a:defRPr lang="de-DE" sz="1800" smtClean="0">
                <a:solidFill>
                  <a:schemeClr val="bg1"/>
                </a:solidFill>
              </a:defRPr>
            </a:lvl3pPr>
            <a:lvl4pPr marL="0" indent="-216000">
              <a:buClr>
                <a:schemeClr val="bg1"/>
              </a:buClr>
              <a:buFont typeface="Panama" panose="00000500000000000000" pitchFamily="50" charset="0"/>
              <a:buChar char="▸"/>
              <a:defRPr lang="de-DE" sz="1800" smtClean="0">
                <a:solidFill>
                  <a:schemeClr val="bg1"/>
                </a:solidFill>
              </a:defRPr>
            </a:lvl4pPr>
            <a:lvl5pPr marL="0" indent="-216000">
              <a:buClr>
                <a:schemeClr val="bg1"/>
              </a:buClr>
              <a:buFont typeface="Panama" panose="00000500000000000000" pitchFamily="50" charset="0"/>
              <a:buChar char="▸"/>
              <a:defRPr lang="de-DE" sz="1800">
                <a:solidFill>
                  <a:schemeClr val="bg1"/>
                </a:solidFill>
              </a:defRPr>
            </a:lvl5pPr>
          </a:lstStyle>
          <a:p>
            <a:pPr marL="0" lvl="0" defTabSz="457200"/>
            <a:r>
              <a:rPr lang="de-DE" dirty="0"/>
              <a:t>LEBENDER KOLUMNENTITEL</a:t>
            </a:r>
          </a:p>
        </p:txBody>
      </p:sp>
    </p:spTree>
    <p:extLst>
      <p:ext uri="{BB962C8B-B14F-4D97-AF65-F5344CB8AC3E}">
        <p14:creationId xmlns:p14="http://schemas.microsoft.com/office/powerpoint/2010/main" val="2067513894"/>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lide">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6A7B020-A5DF-F194-63E5-6AF38CB825F5}"/>
              </a:ext>
            </a:extLst>
          </p:cNvPr>
          <p:cNvSpPr/>
          <p:nvPr userDrawn="1"/>
        </p:nvSpPr>
        <p:spPr bwMode="gray">
          <a:xfrm flipV="1">
            <a:off x="-387" y="12700800"/>
            <a:ext cx="24382800" cy="10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noProof="0">
              <a:latin typeface="Panama" panose="00000500000000000000" pitchFamily="50" charset="0"/>
            </a:endParaRPr>
          </a:p>
        </p:txBody>
      </p:sp>
      <p:sp>
        <p:nvSpPr>
          <p:cNvPr id="25" name="Footer Placeholder 4">
            <a:extLst>
              <a:ext uri="{FF2B5EF4-FFF2-40B4-BE49-F238E27FC236}">
                <a16:creationId xmlns:a16="http://schemas.microsoft.com/office/drawing/2014/main" id="{60C64B58-9358-DAEB-5B6D-732D8B700383}"/>
              </a:ext>
            </a:extLst>
          </p:cNvPr>
          <p:cNvSpPr>
            <a:spLocks noGrp="1"/>
          </p:cNvSpPr>
          <p:nvPr>
            <p:ph type="ftr" sz="quarter" idx="3"/>
          </p:nvPr>
        </p:nvSpPr>
        <p:spPr>
          <a:xfrm>
            <a:off x="1633426" y="13046400"/>
            <a:ext cx="11520000" cy="276999"/>
          </a:xfrm>
          <a:prstGeom prst="rect">
            <a:avLst/>
          </a:prstGeom>
        </p:spPr>
        <p:txBody>
          <a:bodyPr vert="horz" wrap="square" lIns="72000" tIns="0" rIns="72000" bIns="0" rtlCol="0" anchor="ctr">
            <a:spAutoFit/>
          </a:bodyPr>
          <a:lstStyle>
            <a:lvl1pPr algn="l">
              <a:defRPr sz="1800" spc="30" baseline="0">
                <a:solidFill>
                  <a:srgbClr val="5A5E64"/>
                </a:solidFill>
                <a:latin typeface="Panama" pitchFamily="2" charset="77"/>
              </a:defRPr>
            </a:lvl1pPr>
          </a:lstStyle>
          <a:p>
            <a:r>
              <a:rPr lang="de-DE" noProof="0" dirty="0"/>
              <a:t>PANAMA FÜR KUNDE, NAME DER PRÄSENTATION, STUTTGART, 28. FEBRUAR 2023</a:t>
            </a:r>
          </a:p>
        </p:txBody>
      </p:sp>
      <p:sp>
        <p:nvSpPr>
          <p:cNvPr id="26" name="Slide Number Placeholder 5">
            <a:extLst>
              <a:ext uri="{FF2B5EF4-FFF2-40B4-BE49-F238E27FC236}">
                <a16:creationId xmlns:a16="http://schemas.microsoft.com/office/drawing/2014/main" id="{57934B78-217E-54EA-B344-020E6FDDF674}"/>
              </a:ext>
            </a:extLst>
          </p:cNvPr>
          <p:cNvSpPr>
            <a:spLocks noGrp="1"/>
          </p:cNvSpPr>
          <p:nvPr>
            <p:ph type="sldNum" sz="quarter" idx="4"/>
          </p:nvPr>
        </p:nvSpPr>
        <p:spPr>
          <a:xfrm>
            <a:off x="23028274" y="13046400"/>
            <a:ext cx="864625" cy="276999"/>
          </a:xfrm>
          <a:prstGeom prst="rect">
            <a:avLst/>
          </a:prstGeom>
        </p:spPr>
        <p:txBody>
          <a:bodyPr vert="horz" wrap="square" lIns="72000" tIns="0" rIns="72000" bIns="0" rtlCol="0" anchor="ctr">
            <a:spAutoFit/>
          </a:bodyPr>
          <a:lstStyle>
            <a:lvl1pPr algn="r">
              <a:defRPr sz="1800" spc="10" baseline="0">
                <a:solidFill>
                  <a:srgbClr val="5A5E64"/>
                </a:solidFill>
                <a:latin typeface="Panama" pitchFamily="2" charset="77"/>
              </a:defRPr>
            </a:lvl1pPr>
          </a:lstStyle>
          <a:p>
            <a:fld id="{322BB6B2-F303-654E-B189-5A27813C7EFC}" type="slidenum">
              <a:rPr lang="de-DE" noProof="0" smtClean="0"/>
              <a:pPr/>
              <a:t>‹Nr.›</a:t>
            </a:fld>
            <a:endParaRPr lang="de-DE" noProof="0"/>
          </a:p>
        </p:txBody>
      </p:sp>
      <p:sp>
        <p:nvSpPr>
          <p:cNvPr id="12" name="Untertitel 2">
            <a:extLst>
              <a:ext uri="{FF2B5EF4-FFF2-40B4-BE49-F238E27FC236}">
                <a16:creationId xmlns:a16="http://schemas.microsoft.com/office/drawing/2014/main" id="{075C0485-18BE-8D56-604E-74188855841C}"/>
              </a:ext>
            </a:extLst>
          </p:cNvPr>
          <p:cNvSpPr>
            <a:spLocks noGrp="1"/>
          </p:cNvSpPr>
          <p:nvPr>
            <p:ph type="subTitle" idx="10"/>
          </p:nvPr>
        </p:nvSpPr>
        <p:spPr>
          <a:xfrm>
            <a:off x="1714499" y="989625"/>
            <a:ext cx="20991513" cy="346249"/>
          </a:xfrm>
          <a:prstGeom prst="rect">
            <a:avLst/>
          </a:prstGeom>
          <a:ln w="12700">
            <a:miter lim="400000"/>
          </a:ln>
        </p:spPr>
        <p:txBody>
          <a:bodyPr wrap="square" lIns="0" tIns="0" rIns="0" bIns="0">
            <a:spAutoFit/>
          </a:bodyPr>
          <a:lstStyle>
            <a:lvl1pPr marL="0" indent="0">
              <a:buNone/>
              <a:defRPr lang="en-GB" sz="2500" b="1" cap="all" spc="50">
                <a:solidFill>
                  <a:schemeClr val="tx1"/>
                </a:solidFill>
                <a:latin typeface="Panama" pitchFamily="2" charset="77"/>
                <a:ea typeface="+mj-ea"/>
                <a:cs typeface="+mj-cs"/>
              </a:defRPr>
            </a:lvl1pPr>
          </a:lstStyle>
          <a:p>
            <a:pPr marL="0" lvl="0" defTabSz="457200">
              <a:spcBef>
                <a:spcPts val="0"/>
              </a:spcBef>
            </a:pPr>
            <a:r>
              <a:rPr lang="de-DE" noProof="0"/>
              <a:t>Master-Untertitelformat bearbeiten</a:t>
            </a:r>
          </a:p>
        </p:txBody>
      </p:sp>
      <p:sp>
        <p:nvSpPr>
          <p:cNvPr id="7" name="Textplatzhalter 6">
            <a:extLst>
              <a:ext uri="{FF2B5EF4-FFF2-40B4-BE49-F238E27FC236}">
                <a16:creationId xmlns:a16="http://schemas.microsoft.com/office/drawing/2014/main" id="{693E863D-5788-E173-626B-F847F3898AE8}"/>
              </a:ext>
            </a:extLst>
          </p:cNvPr>
          <p:cNvSpPr>
            <a:spLocks noGrp="1"/>
          </p:cNvSpPr>
          <p:nvPr>
            <p:ph type="body" sz="quarter" idx="12"/>
          </p:nvPr>
        </p:nvSpPr>
        <p:spPr>
          <a:xfrm>
            <a:off x="1713598" y="4654800"/>
            <a:ext cx="21029613" cy="4150432"/>
          </a:xfrm>
          <a:prstGeom prst="rect">
            <a:avLst/>
          </a:prstGeom>
        </p:spPr>
        <p:txBody>
          <a:bodyPr lIns="0" tIns="0" rIns="0" bIns="0">
            <a:spAutoFit/>
          </a:bodyPr>
          <a:lstStyle>
            <a:lvl1pPr marL="0" indent="0">
              <a:lnSpc>
                <a:spcPct val="94000"/>
              </a:lnSpc>
              <a:spcBef>
                <a:spcPts val="0"/>
              </a:spcBef>
              <a:spcAft>
                <a:spcPts val="1600"/>
              </a:spcAft>
              <a:buClr>
                <a:srgbClr val="5A5F64"/>
              </a:buClr>
              <a:buSzPct val="90000"/>
              <a:buFontTx/>
              <a:buNone/>
              <a:defRPr sz="4000">
                <a:solidFill>
                  <a:schemeClr val="tx1"/>
                </a:solidFill>
                <a:latin typeface="Panama" panose="00000500000000000000" pitchFamily="50" charset="0"/>
              </a:defRPr>
            </a:lvl1pPr>
            <a:lvl2pPr marL="993600" indent="-475200">
              <a:lnSpc>
                <a:spcPct val="94000"/>
              </a:lnSpc>
              <a:spcBef>
                <a:spcPts val="0"/>
              </a:spcBef>
              <a:spcAft>
                <a:spcPts val="1600"/>
              </a:spcAft>
              <a:buClr>
                <a:srgbClr val="5A5F64"/>
              </a:buClr>
              <a:buSzPct val="90000"/>
              <a:buFont typeface="Panama" panose="00000500000000000000" pitchFamily="50" charset="0"/>
              <a:buChar char="▸"/>
              <a:defRPr sz="4000">
                <a:solidFill>
                  <a:schemeClr val="tx1"/>
                </a:solidFill>
                <a:latin typeface="Panama" panose="00000500000000000000" pitchFamily="50" charset="0"/>
              </a:defRPr>
            </a:lvl2pPr>
            <a:lvl3pPr marL="1468800" indent="-475200">
              <a:lnSpc>
                <a:spcPct val="94000"/>
              </a:lnSpc>
              <a:spcBef>
                <a:spcPts val="0"/>
              </a:spcBef>
              <a:spcAft>
                <a:spcPts val="1600"/>
              </a:spcAft>
              <a:buClr>
                <a:srgbClr val="5A5F64"/>
              </a:buClr>
              <a:buSzPct val="90000"/>
              <a:buFont typeface="Panama" panose="00000500000000000000" pitchFamily="50" charset="0"/>
              <a:buChar char="▸"/>
              <a:defRPr sz="4000">
                <a:solidFill>
                  <a:schemeClr val="tx1"/>
                </a:solidFill>
                <a:latin typeface="Panama" panose="00000500000000000000" pitchFamily="50" charset="0"/>
              </a:defRPr>
            </a:lvl3pPr>
            <a:lvl4pPr marL="1944000" indent="-475200">
              <a:lnSpc>
                <a:spcPct val="94000"/>
              </a:lnSpc>
              <a:spcBef>
                <a:spcPts val="0"/>
              </a:spcBef>
              <a:spcAft>
                <a:spcPts val="1600"/>
              </a:spcAft>
              <a:buClr>
                <a:srgbClr val="5A5F64"/>
              </a:buClr>
              <a:buSzPct val="90000"/>
              <a:buFont typeface="Panama" panose="00000500000000000000" pitchFamily="50" charset="0"/>
              <a:buChar char="▸"/>
              <a:defRPr sz="3200">
                <a:solidFill>
                  <a:schemeClr val="tx1"/>
                </a:solidFill>
                <a:latin typeface="Panama" panose="00000500000000000000" pitchFamily="50" charset="0"/>
              </a:defRPr>
            </a:lvl4pPr>
            <a:lvl5pPr marL="2440800" indent="-475200">
              <a:lnSpc>
                <a:spcPct val="94000"/>
              </a:lnSpc>
              <a:spcBef>
                <a:spcPts val="0"/>
              </a:spcBef>
              <a:spcAft>
                <a:spcPts val="1600"/>
              </a:spcAft>
              <a:buClr>
                <a:srgbClr val="5A5F64"/>
              </a:buClr>
              <a:buSzPct val="90000"/>
              <a:buFont typeface="Panama" panose="00000500000000000000" pitchFamily="50" charset="0"/>
              <a:buChar char="▸"/>
              <a:defRPr sz="3200">
                <a:solidFill>
                  <a:schemeClr val="tx1"/>
                </a:solidFill>
                <a:latin typeface="Panama" panose="00000500000000000000" pitchFamily="50" charset="0"/>
              </a:defRPr>
            </a:lvl5pPr>
            <a:lvl6pPr marL="2970000" indent="-475200">
              <a:lnSpc>
                <a:spcPct val="94000"/>
              </a:lnSpc>
              <a:spcBef>
                <a:spcPts val="0"/>
              </a:spcBef>
              <a:spcAft>
                <a:spcPts val="1600"/>
              </a:spcAft>
              <a:buClr>
                <a:srgbClr val="5A5F64"/>
              </a:buClr>
              <a:buSzPct val="90000"/>
              <a:buFont typeface="Panama" panose="00000500000000000000" pitchFamily="50" charset="0"/>
              <a:buChar char="▸"/>
              <a:defRPr sz="3200">
                <a:solidFill>
                  <a:schemeClr val="tx1"/>
                </a:solidFill>
                <a:latin typeface="Panama" panose="00000500000000000000" pitchFamily="50" charset="0"/>
              </a:defRPr>
            </a:lvl6p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p:txBody>
      </p:sp>
      <p:sp>
        <p:nvSpPr>
          <p:cNvPr id="8" name="Titelplatzhalter 1">
            <a:extLst>
              <a:ext uri="{FF2B5EF4-FFF2-40B4-BE49-F238E27FC236}">
                <a16:creationId xmlns:a16="http://schemas.microsoft.com/office/drawing/2014/main" id="{C4E39287-F760-35B7-5B8A-F35E5983F7DE}"/>
              </a:ext>
            </a:extLst>
          </p:cNvPr>
          <p:cNvSpPr>
            <a:spLocks noGrp="1"/>
          </p:cNvSpPr>
          <p:nvPr>
            <p:ph type="title" hasCustomPrompt="1"/>
          </p:nvPr>
        </p:nvSpPr>
        <p:spPr>
          <a:xfrm>
            <a:off x="1713600" y="2422800"/>
            <a:ext cx="21029613" cy="1692000"/>
          </a:xfrm>
          <a:prstGeom prst="rect">
            <a:avLst/>
          </a:prstGeom>
        </p:spPr>
        <p:txBody>
          <a:bodyPr vert="horz" lIns="0" tIns="0" rIns="0" bIns="0" rtlCol="0" anchor="t" anchorCtr="0">
            <a:noAutofit/>
          </a:bodyPr>
          <a:lstStyle>
            <a:lvl1pPr>
              <a:lnSpc>
                <a:spcPts val="6600"/>
              </a:lnSpc>
              <a:defRPr sz="6500" spc="-130" baseline="0">
                <a:solidFill>
                  <a:schemeClr val="tx1"/>
                </a:solidFill>
                <a:latin typeface="PanamaCity" panose="02000000000000000000" pitchFamily="50" charset="0"/>
              </a:defRPr>
            </a:lvl1pPr>
          </a:lstStyle>
          <a:p>
            <a:r>
              <a:rPr lang="de-DE" noProof="0"/>
              <a:t>»Titel« in der Panama City, 65 pt, Zeilenabstand 66 pt und Zeichenabstand auf schmal 1,3</a:t>
            </a:r>
          </a:p>
        </p:txBody>
      </p:sp>
      <p:sp>
        <p:nvSpPr>
          <p:cNvPr id="4" name="Textplatzhalter 4">
            <a:extLst>
              <a:ext uri="{FF2B5EF4-FFF2-40B4-BE49-F238E27FC236}">
                <a16:creationId xmlns:a16="http://schemas.microsoft.com/office/drawing/2014/main" id="{97F22575-CC71-6917-DA4D-ED228237590A}"/>
              </a:ext>
            </a:extLst>
          </p:cNvPr>
          <p:cNvSpPr>
            <a:spLocks noGrp="1"/>
          </p:cNvSpPr>
          <p:nvPr>
            <p:ph type="body" sz="quarter" idx="13" hasCustomPrompt="1"/>
          </p:nvPr>
        </p:nvSpPr>
        <p:spPr>
          <a:xfrm>
            <a:off x="13436599" y="13046399"/>
            <a:ext cx="9309101" cy="277200"/>
          </a:xfrm>
          <a:prstGeom prst="rect">
            <a:avLst/>
          </a:prstGeom>
        </p:spPr>
        <p:txBody>
          <a:bodyPr vert="horz" wrap="square" lIns="72000" tIns="0" rIns="72000" bIns="0" rtlCol="0" anchor="ctr">
            <a:noAutofit/>
          </a:bodyPr>
          <a:lstStyle>
            <a:lvl1pPr marL="0" indent="0" algn="r">
              <a:buClr>
                <a:schemeClr val="bg1"/>
              </a:buClr>
              <a:buFont typeface="Panama" panose="00000500000000000000" pitchFamily="50" charset="0"/>
              <a:buNone/>
              <a:defRPr lang="de-DE" sz="1800" b="1" spc="30" baseline="0" smtClean="0">
                <a:solidFill>
                  <a:srgbClr val="5A5F64"/>
                </a:solidFill>
                <a:latin typeface="Panama" pitchFamily="2" charset="77"/>
              </a:defRPr>
            </a:lvl1pPr>
            <a:lvl2pPr marL="0" indent="-216000">
              <a:buClr>
                <a:schemeClr val="bg1"/>
              </a:buClr>
              <a:buFont typeface="Panama" panose="00000500000000000000" pitchFamily="50" charset="0"/>
              <a:buChar char="▸"/>
              <a:defRPr lang="de-DE" sz="1800" smtClean="0">
                <a:solidFill>
                  <a:schemeClr val="bg1"/>
                </a:solidFill>
              </a:defRPr>
            </a:lvl2pPr>
            <a:lvl3pPr marL="0" indent="-216000">
              <a:buClr>
                <a:schemeClr val="bg1"/>
              </a:buClr>
              <a:buFont typeface="Panama" panose="00000500000000000000" pitchFamily="50" charset="0"/>
              <a:buChar char="▸"/>
              <a:defRPr lang="de-DE" sz="1800" smtClean="0">
                <a:solidFill>
                  <a:schemeClr val="bg1"/>
                </a:solidFill>
              </a:defRPr>
            </a:lvl3pPr>
            <a:lvl4pPr marL="0" indent="-216000">
              <a:buClr>
                <a:schemeClr val="bg1"/>
              </a:buClr>
              <a:buFont typeface="Panama" panose="00000500000000000000" pitchFamily="50" charset="0"/>
              <a:buChar char="▸"/>
              <a:defRPr lang="de-DE" sz="1800" smtClean="0">
                <a:solidFill>
                  <a:schemeClr val="bg1"/>
                </a:solidFill>
              </a:defRPr>
            </a:lvl4pPr>
            <a:lvl5pPr marL="0" indent="-216000">
              <a:buClr>
                <a:schemeClr val="bg1"/>
              </a:buClr>
              <a:buFont typeface="Panama" panose="00000500000000000000" pitchFamily="50" charset="0"/>
              <a:buChar char="▸"/>
              <a:defRPr lang="de-DE" sz="1800">
                <a:solidFill>
                  <a:schemeClr val="bg1"/>
                </a:solidFill>
              </a:defRPr>
            </a:lvl5pPr>
          </a:lstStyle>
          <a:p>
            <a:pPr marL="0" lvl="0" defTabSz="457200"/>
            <a:r>
              <a:rPr lang="de-DE" dirty="0"/>
              <a:t>LEBENDER KOLUMNENTITEL</a:t>
            </a:r>
          </a:p>
        </p:txBody>
      </p:sp>
    </p:spTree>
    <p:extLst>
      <p:ext uri="{BB962C8B-B14F-4D97-AF65-F5344CB8AC3E}">
        <p14:creationId xmlns:p14="http://schemas.microsoft.com/office/powerpoint/2010/main" val="3083901744"/>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7" name="BG">
            <a:extLst>
              <a:ext uri="{FF2B5EF4-FFF2-40B4-BE49-F238E27FC236}">
                <a16:creationId xmlns:a16="http://schemas.microsoft.com/office/drawing/2014/main" id="{77533915-85D9-630F-5A28-D2082C8621C9}"/>
              </a:ext>
            </a:extLst>
          </p:cNvPr>
          <p:cNvSpPr/>
          <p:nvPr userDrawn="1"/>
        </p:nvSpPr>
        <p:spPr bwMode="gray">
          <a:xfrm>
            <a:off x="-387" y="2221200"/>
            <a:ext cx="24382800" cy="11494800"/>
          </a:xfrm>
          <a:prstGeom prst="rect">
            <a:avLst/>
          </a:prstGeom>
          <a:solidFill>
            <a:srgbClr val="0F9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latin typeface="Panama" panose="00000500000000000000" pitchFamily="50" charset="0"/>
            </a:endParaRPr>
          </a:p>
        </p:txBody>
      </p:sp>
      <p:pic>
        <p:nvPicPr>
          <p:cNvPr id="11" name="Logo">
            <a:extLst>
              <a:ext uri="{FF2B5EF4-FFF2-40B4-BE49-F238E27FC236}">
                <a16:creationId xmlns:a16="http://schemas.microsoft.com/office/drawing/2014/main" id="{B924FB1E-5430-A879-9898-B4F892DD9E3F}"/>
              </a:ext>
            </a:extLst>
          </p:cNvPr>
          <p:cNvPicPr>
            <a:picLocks noChangeAspect="1"/>
          </p:cNvPicPr>
          <p:nvPr userDrawn="1"/>
        </p:nvPicPr>
        <p:blipFill>
          <a:blip r:embed="rId2"/>
          <a:stretch>
            <a:fillRect/>
          </a:stretch>
        </p:blipFill>
        <p:spPr bwMode="gray">
          <a:xfrm>
            <a:off x="15930000" y="1569600"/>
            <a:ext cx="7772400" cy="404688"/>
          </a:xfrm>
          <a:prstGeom prst="rect">
            <a:avLst/>
          </a:prstGeom>
        </p:spPr>
      </p:pic>
      <p:sp>
        <p:nvSpPr>
          <p:cNvPr id="2" name="Rechteck 1">
            <a:extLst>
              <a:ext uri="{FF2B5EF4-FFF2-40B4-BE49-F238E27FC236}">
                <a16:creationId xmlns:a16="http://schemas.microsoft.com/office/drawing/2014/main" id="{33A81904-D0E3-EF68-3B5E-D81F97177EA2}"/>
              </a:ext>
            </a:extLst>
          </p:cNvPr>
          <p:cNvSpPr/>
          <p:nvPr userDrawn="1"/>
        </p:nvSpPr>
        <p:spPr>
          <a:xfrm>
            <a:off x="1711500" y="11598197"/>
            <a:ext cx="7553437" cy="1087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ct val="105000"/>
              </a:lnSpc>
            </a:pPr>
            <a:r>
              <a:rPr lang="de-DE" sz="1700" i="0" spc="90" dirty="0">
                <a:solidFill>
                  <a:schemeClr val="bg1"/>
                </a:solidFill>
                <a:latin typeface="Panama" pitchFamily="2" charset="77"/>
              </a:rPr>
              <a:t>Die von der Panama Werbeagentur GmbH erstellte Ausarbeitung ist ausschließlich für den Auftraggeber bestimmt. Die Bearbeitung, Verwerfung, Vervielfältigung des Werkes ist nur mit Zustimmung der Agentur als Urheber zulässig. Copyright und alle Rechte vorbehalten.</a:t>
            </a:r>
          </a:p>
        </p:txBody>
      </p:sp>
      <p:sp>
        <p:nvSpPr>
          <p:cNvPr id="5" name="Titel 1">
            <a:extLst>
              <a:ext uri="{FF2B5EF4-FFF2-40B4-BE49-F238E27FC236}">
                <a16:creationId xmlns:a16="http://schemas.microsoft.com/office/drawing/2014/main" id="{1512538F-6202-EA53-3726-001257C10A02}"/>
              </a:ext>
            </a:extLst>
          </p:cNvPr>
          <p:cNvSpPr>
            <a:spLocks noGrp="1"/>
          </p:cNvSpPr>
          <p:nvPr>
            <p:ph type="ctrTitle"/>
          </p:nvPr>
        </p:nvSpPr>
        <p:spPr>
          <a:xfrm>
            <a:off x="1582626" y="10224909"/>
            <a:ext cx="15790974" cy="1295739"/>
          </a:xfrm>
          <a:prstGeom prst="rect">
            <a:avLst/>
          </a:prstGeom>
        </p:spPr>
        <p:txBody>
          <a:bodyPr/>
          <a:lstStyle>
            <a:lvl1pPr>
              <a:defRPr>
                <a:solidFill>
                  <a:schemeClr val="bg1"/>
                </a:solidFill>
                <a:latin typeface="PanamaCity" panose="02000000000000000000" pitchFamily="2" charset="0"/>
              </a:defRPr>
            </a:lvl1pPr>
          </a:lstStyle>
          <a:p>
            <a:r>
              <a:rPr lang="de-DE" sz="8500"/>
              <a:t>Created to connect.</a:t>
            </a:r>
          </a:p>
        </p:txBody>
      </p:sp>
    </p:spTree>
    <p:extLst>
      <p:ext uri="{BB962C8B-B14F-4D97-AF65-F5344CB8AC3E}">
        <p14:creationId xmlns:p14="http://schemas.microsoft.com/office/powerpoint/2010/main" val="241630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Raster">
    <p:spTree>
      <p:nvGrpSpPr>
        <p:cNvPr id="1" name=""/>
        <p:cNvGrpSpPr/>
        <p:nvPr/>
      </p:nvGrpSpPr>
      <p:grpSpPr>
        <a:xfrm>
          <a:off x="0" y="0"/>
          <a:ext cx="0" cy="0"/>
          <a:chOff x="0" y="0"/>
          <a:chExt cx="0" cy="0"/>
        </a:xfrm>
      </p:grpSpPr>
      <p:sp>
        <p:nvSpPr>
          <p:cNvPr id="6" name="Foliennummer">
            <a:extLst>
              <a:ext uri="{FF2B5EF4-FFF2-40B4-BE49-F238E27FC236}">
                <a16:creationId xmlns:a16="http://schemas.microsoft.com/office/drawing/2014/main" id="{B769C940-8ED0-3076-4463-9D63BE3279BC}"/>
              </a:ext>
            </a:extLst>
          </p:cNvPr>
          <p:cNvSpPr txBox="1">
            <a:spLocks noGrp="1"/>
          </p:cNvSpPr>
          <p:nvPr>
            <p:ph type="sldNum" sz="quarter" idx="2"/>
          </p:nvPr>
        </p:nvSpPr>
        <p:spPr>
          <a:xfrm>
            <a:off x="23403619" y="13085671"/>
            <a:ext cx="574479" cy="269304"/>
          </a:xfrm>
          <a:prstGeom prst="rect">
            <a:avLst/>
          </a:prstGeom>
          <a:ln w="12700">
            <a:miter lim="400000"/>
          </a:ln>
        </p:spPr>
        <p:txBody>
          <a:bodyPr wrap="none" lIns="0" tIns="0" rIns="0" bIns="0">
            <a:spAutoFit/>
          </a:bodyPr>
          <a:lstStyle>
            <a:lvl1pPr>
              <a:lnSpc>
                <a:spcPts val="2100"/>
              </a:lnSpc>
              <a:spcBef>
                <a:spcPts val="0"/>
              </a:spcBef>
              <a:defRPr sz="1800" cap="all" spc="36">
                <a:latin typeface="Arial" panose="020B0604020202020204" pitchFamily="34" charset="0"/>
                <a:cs typeface="Arial" panose="020B0604020202020204" pitchFamily="34" charset="0"/>
              </a:defRPr>
            </a:lvl1pPr>
          </a:lstStyle>
          <a:p>
            <a:fld id="{86CB4B4D-7CA3-9044-876B-883B54F8677D}" type="slidenum">
              <a:rPr lang="de-DE" smtClean="0"/>
              <a:pPr/>
              <a:t>‹Nr.›</a:t>
            </a:fld>
            <a:endParaRPr lang="de-DE" dirty="0"/>
          </a:p>
        </p:txBody>
      </p:sp>
    </p:spTree>
    <p:extLst>
      <p:ext uri="{BB962C8B-B14F-4D97-AF65-F5344CB8AC3E}">
        <p14:creationId xmlns:p14="http://schemas.microsoft.com/office/powerpoint/2010/main" val="67594420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chwarz">
    <p:spTree>
      <p:nvGrpSpPr>
        <p:cNvPr id="1" name=""/>
        <p:cNvGrpSpPr/>
        <p:nvPr/>
      </p:nvGrpSpPr>
      <p:grpSpPr>
        <a:xfrm>
          <a:off x="0" y="0"/>
          <a:ext cx="0" cy="0"/>
          <a:chOff x="0" y="0"/>
          <a:chExt cx="0" cy="0"/>
        </a:xfrm>
      </p:grpSpPr>
      <p:sp>
        <p:nvSpPr>
          <p:cNvPr id="28" name="Rechteck"/>
          <p:cNvSpPr/>
          <p:nvPr/>
        </p:nvSpPr>
        <p:spPr>
          <a:xfrm>
            <a:off x="0" y="0"/>
            <a:ext cx="24382413" cy="13716000"/>
          </a:xfrm>
          <a:prstGeom prst="rect">
            <a:avLst/>
          </a:prstGeom>
          <a:solidFill>
            <a:srgbClr val="000000"/>
          </a:solidFill>
          <a:ln w="25400">
            <a:miter lim="400000"/>
          </a:ln>
        </p:spPr>
        <p:txBody>
          <a:bodyPr lIns="50797" tIns="50797" rIns="50797" bIns="50797" anchor="ctr"/>
          <a:lstStyle/>
          <a:p>
            <a:endParaRPr sz="1800"/>
          </a:p>
        </p:txBody>
      </p:sp>
      <p:sp>
        <p:nvSpPr>
          <p:cNvPr id="29" name="Foliennummer"/>
          <p:cNvSpPr txBox="1">
            <a:spLocks noGrp="1"/>
          </p:cNvSpPr>
          <p:nvPr>
            <p:ph type="sldNum" sz="quarter" idx="2"/>
          </p:nvPr>
        </p:nvSpPr>
        <p:spPr>
          <a:xfrm>
            <a:off x="23403619" y="13085671"/>
            <a:ext cx="574479" cy="269304"/>
          </a:xfrm>
          <a:prstGeom prst="rect">
            <a:avLst/>
          </a:prstGeom>
        </p:spPr>
        <p:txBody>
          <a:bodyPr/>
          <a:lstStyle>
            <a:lvl1pPr>
              <a:defRPr cap="none">
                <a:solidFill>
                  <a:srgbClr val="929292"/>
                </a:solidFill>
              </a:defRPr>
            </a:lvl1pPr>
          </a:lstStyle>
          <a:p>
            <a:fld id="{86CB4B4D-7CA3-9044-876B-883B54F8677D}" type="slidenum">
              <a:t>‹Nr.›</a:t>
            </a:fld>
            <a:endParaRPr/>
          </a:p>
        </p:txBody>
      </p:sp>
    </p:spTree>
    <p:extLst>
      <p:ext uri="{BB962C8B-B14F-4D97-AF65-F5344CB8AC3E}">
        <p14:creationId xmlns:p14="http://schemas.microsoft.com/office/powerpoint/2010/main" val="235093092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633426" y="13046400"/>
            <a:ext cx="11520000" cy="276999"/>
          </a:xfrm>
          <a:prstGeom prst="rect">
            <a:avLst/>
          </a:prstGeom>
        </p:spPr>
        <p:txBody>
          <a:bodyPr vert="horz" wrap="square" lIns="72000" tIns="0" rIns="72000" bIns="0" rtlCol="0" anchor="ctr">
            <a:spAutoFit/>
          </a:bodyPr>
          <a:lstStyle>
            <a:lvl1pPr algn="l">
              <a:defRPr sz="1800" spc="30" baseline="0">
                <a:solidFill>
                  <a:srgbClr val="5A5E64"/>
                </a:solidFill>
                <a:latin typeface="Panama" pitchFamily="2" charset="77"/>
              </a:defRPr>
            </a:lvl1pPr>
          </a:lstStyle>
          <a:p>
            <a:r>
              <a:rPr lang="de-DE" noProof="0"/>
              <a:t>PANAMA FÜR KUNDE, NAME DER PRÄSENTATION, STUTTGART, 28. FEBRUAR 2023</a:t>
            </a:r>
          </a:p>
        </p:txBody>
      </p:sp>
      <p:sp>
        <p:nvSpPr>
          <p:cNvPr id="6" name="Slide Number Placeholder 5"/>
          <p:cNvSpPr>
            <a:spLocks noGrp="1"/>
          </p:cNvSpPr>
          <p:nvPr>
            <p:ph type="sldNum" sz="quarter" idx="4"/>
          </p:nvPr>
        </p:nvSpPr>
        <p:spPr>
          <a:xfrm>
            <a:off x="23028274" y="13046400"/>
            <a:ext cx="864625" cy="276999"/>
          </a:xfrm>
          <a:prstGeom prst="rect">
            <a:avLst/>
          </a:prstGeom>
        </p:spPr>
        <p:txBody>
          <a:bodyPr vert="horz" wrap="square" lIns="72000" tIns="0" rIns="72000" bIns="0" rtlCol="0" anchor="ctr">
            <a:spAutoFit/>
          </a:bodyPr>
          <a:lstStyle>
            <a:lvl1pPr algn="r">
              <a:defRPr sz="1800" spc="10" baseline="0">
                <a:solidFill>
                  <a:srgbClr val="5A5E64"/>
                </a:solidFill>
                <a:latin typeface="Panama" pitchFamily="2" charset="77"/>
              </a:defRPr>
            </a:lvl1pPr>
          </a:lstStyle>
          <a:p>
            <a:fld id="{322BB6B2-F303-654E-B189-5A27813C7EFC}" type="slidenum">
              <a:rPr lang="de-DE" noProof="0" smtClean="0"/>
              <a:pPr/>
              <a:t>‹Nr.›</a:t>
            </a:fld>
            <a:endParaRPr lang="de-DE" noProof="0"/>
          </a:p>
        </p:txBody>
      </p:sp>
    </p:spTree>
    <p:extLst>
      <p:ext uri="{BB962C8B-B14F-4D97-AF65-F5344CB8AC3E}">
        <p14:creationId xmlns:p14="http://schemas.microsoft.com/office/powerpoint/2010/main" val="1757029840"/>
      </p:ext>
    </p:extLst>
  </p:cSld>
  <p:clrMap bg1="lt1" tx1="dk1" bg2="lt2" tx2="dk2" accent1="accent1" accent2="accent2" accent3="accent3" accent4="accent4" accent5="accent5" accent6="accent6" hlink="hlink" folHlink="folHlink"/>
  <p:sldLayoutIdLst>
    <p:sldLayoutId id="2147483678" r:id="rId1"/>
    <p:sldLayoutId id="2147483695" r:id="rId2"/>
    <p:sldLayoutId id="2147483667" r:id="rId3"/>
    <p:sldLayoutId id="2147483694" r:id="rId4"/>
    <p:sldLayoutId id="2147483691" r:id="rId5"/>
  </p:sldLayoutIdLst>
  <p:hf hdr="0" dt="0"/>
  <p:txStyles>
    <p:titleStyle>
      <a:lvl1pPr marL="0" indent="0" algn="l" defTabSz="1828709" rtl="0" eaLnBrk="1" latinLnBrk="0" hangingPunct="1">
        <a:lnSpc>
          <a:spcPct val="90000"/>
        </a:lnSpc>
        <a:spcBef>
          <a:spcPct val="0"/>
        </a:spcBef>
        <a:buFont typeface="Arial" panose="020B0604020202020204" pitchFamily="34" charset="0"/>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guide id="3" pos="445" userDrawn="1">
          <p15:clr>
            <a:srgbClr val="F26B43"/>
          </p15:clr>
        </p15:guide>
        <p15:guide id="4" pos="14914" userDrawn="1">
          <p15:clr>
            <a:srgbClr val="F26B43"/>
          </p15:clr>
        </p15:guide>
        <p15:guide id="5" orient="horz" pos="7994" userDrawn="1">
          <p15:clr>
            <a:srgbClr val="F26B43"/>
          </p15:clr>
        </p15:guide>
        <p15:guide id="6" orient="horz" pos="646" userDrawn="1">
          <p15:clr>
            <a:srgbClr val="F26B43"/>
          </p15:clr>
        </p15:guide>
        <p15:guide id="7" pos="1080" userDrawn="1">
          <p15:clr>
            <a:srgbClr val="F26B43"/>
          </p15:clr>
        </p15:guide>
        <p15:guide id="8" pos="14279" userDrawn="1">
          <p15:clr>
            <a:srgbClr val="F26B43"/>
          </p15:clr>
        </p15:guide>
        <p15:guide id="9" pos="3076" userDrawn="1">
          <p15:clr>
            <a:srgbClr val="F26B43"/>
          </p15:clr>
        </p15:guide>
        <p15:guide id="10" pos="12283" userDrawn="1">
          <p15:clr>
            <a:srgbClr val="F26B43"/>
          </p15:clr>
        </p15:guide>
        <p15:guide id="11" pos="12034" userDrawn="1">
          <p15:clr>
            <a:srgbClr val="F26B43"/>
          </p15:clr>
        </p15:guide>
        <p15:guide id="12" pos="3325" userDrawn="1">
          <p15:clr>
            <a:srgbClr val="F26B43"/>
          </p15:clr>
        </p15:guide>
        <p15:guide id="13" pos="5321" userDrawn="1">
          <p15:clr>
            <a:srgbClr val="F26B43"/>
          </p15:clr>
        </p15:guide>
        <p15:guide id="14" pos="10038" userDrawn="1">
          <p15:clr>
            <a:srgbClr val="F26B43"/>
          </p15:clr>
        </p15:guide>
        <p15:guide id="16" pos="9789" userDrawn="1">
          <p15:clr>
            <a:srgbClr val="F26B43"/>
          </p15:clr>
        </p15:guide>
        <p15:guide id="17" pos="5570" userDrawn="1">
          <p15:clr>
            <a:srgbClr val="F26B43"/>
          </p15:clr>
        </p15:guide>
        <p15:guide id="18" pos="7793" userDrawn="1">
          <p15:clr>
            <a:srgbClr val="F26B43"/>
          </p15:clr>
        </p15:guide>
        <p15:guide id="19" pos="756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eck"/>
          <p:cNvSpPr/>
          <p:nvPr/>
        </p:nvSpPr>
        <p:spPr>
          <a:xfrm>
            <a:off x="0" y="12721506"/>
            <a:ext cx="24382413" cy="1016000"/>
          </a:xfrm>
          <a:prstGeom prst="rect">
            <a:avLst/>
          </a:prstGeom>
          <a:solidFill>
            <a:srgbClr val="FFFFFF"/>
          </a:solidFill>
          <a:ln w="25400">
            <a:miter lim="400000"/>
          </a:ln>
        </p:spPr>
        <p:txBody>
          <a:bodyPr lIns="50797" tIns="50797" rIns="50797" bIns="50797" anchor="ctr"/>
          <a:lstStyle/>
          <a:p>
            <a:endParaRPr sz="1800"/>
          </a:p>
        </p:txBody>
      </p:sp>
      <p:sp>
        <p:nvSpPr>
          <p:cNvPr id="5" name="Titeltext"/>
          <p:cNvSpPr txBox="1">
            <a:spLocks noGrp="1"/>
          </p:cNvSpPr>
          <p:nvPr>
            <p:ph type="title"/>
          </p:nvPr>
        </p:nvSpPr>
        <p:spPr>
          <a:xfrm>
            <a:off x="2387445" y="355600"/>
            <a:ext cx="19620223" cy="342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r>
              <a:t>Titeltext</a:t>
            </a:r>
          </a:p>
        </p:txBody>
      </p:sp>
      <p:sp>
        <p:nvSpPr>
          <p:cNvPr id="6" name="Textebene 1…"/>
          <p:cNvSpPr txBox="1">
            <a:spLocks noGrp="1"/>
          </p:cNvSpPr>
          <p:nvPr>
            <p:ph type="body" idx="1"/>
          </p:nvPr>
        </p:nvSpPr>
        <p:spPr>
          <a:xfrm>
            <a:off x="2387445" y="3898900"/>
            <a:ext cx="19620223" cy="8039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r>
              <a:t>Textebene 1</a:t>
            </a:r>
          </a:p>
          <a:p>
            <a:pPr lvl="1"/>
            <a:r>
              <a:t>Textebene 2</a:t>
            </a:r>
          </a:p>
          <a:p>
            <a:pPr lvl="2"/>
            <a:r>
              <a:t>Textebene 3</a:t>
            </a:r>
          </a:p>
          <a:p>
            <a:pPr lvl="3"/>
            <a:r>
              <a:t>Textebene 4</a:t>
            </a:r>
          </a:p>
          <a:p>
            <a:pPr lvl="4"/>
            <a:r>
              <a:t>Textebene 5</a:t>
            </a:r>
          </a:p>
        </p:txBody>
      </p:sp>
    </p:spTree>
    <p:extLst>
      <p:ext uri="{BB962C8B-B14F-4D97-AF65-F5344CB8AC3E}">
        <p14:creationId xmlns:p14="http://schemas.microsoft.com/office/powerpoint/2010/main" val="923197866"/>
      </p:ext>
    </p:extLst>
  </p:cSld>
  <p:clrMap bg1="lt1" tx1="dk1" bg2="lt2" tx2="dk2" accent1="accent1" accent2="accent2" accent3="accent3" accent4="accent4" accent5="accent5" accent6="accent6" hlink="hlink" folHlink="folHlink"/>
  <p:sldLayoutIdLst>
    <p:sldLayoutId id="2147483698" r:id="rId1"/>
    <p:sldLayoutId id="2147483700" r:id="rId2"/>
  </p:sldLayoutIdLst>
  <p:transition spd="med"/>
  <p:hf hdr="0"/>
  <p:txStyles>
    <p:titleStyle>
      <a:lvl1pPr marL="0" marR="0" indent="0" algn="l" defTabSz="482552" latinLnBrk="0">
        <a:lnSpc>
          <a:spcPts val="4500"/>
        </a:lnSpc>
        <a:spcBef>
          <a:spcPts val="1500"/>
        </a:spcBef>
        <a:spcAft>
          <a:spcPts val="0"/>
        </a:spcAft>
        <a:buClrTx/>
        <a:buSzTx/>
        <a:buFontTx/>
        <a:buNone/>
        <a:tabLst/>
        <a:defRPr sz="11799" b="0" i="0" u="none" strike="noStrike" cap="none" spc="-117" baseline="0">
          <a:solidFill>
            <a:srgbClr val="000000"/>
          </a:solidFill>
          <a:uFillTx/>
          <a:latin typeface="Panama Regular"/>
          <a:ea typeface="Panama Regular"/>
          <a:cs typeface="Panama Regular"/>
          <a:sym typeface="Panama Regular"/>
        </a:defRPr>
      </a:lvl1pPr>
      <a:lvl2pPr marL="0" marR="0" indent="228577" algn="l" defTabSz="482552" latinLnBrk="0">
        <a:lnSpc>
          <a:spcPts val="4500"/>
        </a:lnSpc>
        <a:spcBef>
          <a:spcPts val="1500"/>
        </a:spcBef>
        <a:spcAft>
          <a:spcPts val="0"/>
        </a:spcAft>
        <a:buClrTx/>
        <a:buSzTx/>
        <a:buFontTx/>
        <a:buNone/>
        <a:tabLst/>
        <a:defRPr sz="11799" b="0" i="0" u="none" strike="noStrike" cap="none" spc="-117" baseline="0">
          <a:solidFill>
            <a:srgbClr val="000000"/>
          </a:solidFill>
          <a:uFillTx/>
          <a:latin typeface="Panama Regular"/>
          <a:ea typeface="Panama Regular"/>
          <a:cs typeface="Panama Regular"/>
          <a:sym typeface="Panama Regular"/>
        </a:defRPr>
      </a:lvl2pPr>
      <a:lvl3pPr marL="0" marR="0" indent="457154" algn="l" defTabSz="482552" latinLnBrk="0">
        <a:lnSpc>
          <a:spcPts val="4500"/>
        </a:lnSpc>
        <a:spcBef>
          <a:spcPts val="1500"/>
        </a:spcBef>
        <a:spcAft>
          <a:spcPts val="0"/>
        </a:spcAft>
        <a:buClrTx/>
        <a:buSzTx/>
        <a:buFontTx/>
        <a:buNone/>
        <a:tabLst/>
        <a:defRPr sz="11799" b="0" i="0" u="none" strike="noStrike" cap="none" spc="-117" baseline="0">
          <a:solidFill>
            <a:srgbClr val="000000"/>
          </a:solidFill>
          <a:uFillTx/>
          <a:latin typeface="Panama Regular"/>
          <a:ea typeface="Panama Regular"/>
          <a:cs typeface="Panama Regular"/>
          <a:sym typeface="Panama Regular"/>
        </a:defRPr>
      </a:lvl3pPr>
      <a:lvl4pPr marL="0" marR="0" indent="685731" algn="l" defTabSz="482552" latinLnBrk="0">
        <a:lnSpc>
          <a:spcPts val="4500"/>
        </a:lnSpc>
        <a:spcBef>
          <a:spcPts val="1500"/>
        </a:spcBef>
        <a:spcAft>
          <a:spcPts val="0"/>
        </a:spcAft>
        <a:buClrTx/>
        <a:buSzTx/>
        <a:buFontTx/>
        <a:buNone/>
        <a:tabLst/>
        <a:defRPr sz="11799" b="0" i="0" u="none" strike="noStrike" cap="none" spc="-117" baseline="0">
          <a:solidFill>
            <a:srgbClr val="000000"/>
          </a:solidFill>
          <a:uFillTx/>
          <a:latin typeface="Panama Regular"/>
          <a:ea typeface="Panama Regular"/>
          <a:cs typeface="Panama Regular"/>
          <a:sym typeface="Panama Regular"/>
        </a:defRPr>
      </a:lvl4pPr>
      <a:lvl5pPr marL="0" marR="0" indent="914309" algn="l" defTabSz="482552" latinLnBrk="0">
        <a:lnSpc>
          <a:spcPts val="4500"/>
        </a:lnSpc>
        <a:spcBef>
          <a:spcPts val="1500"/>
        </a:spcBef>
        <a:spcAft>
          <a:spcPts val="0"/>
        </a:spcAft>
        <a:buClrTx/>
        <a:buSzTx/>
        <a:buFontTx/>
        <a:buNone/>
        <a:tabLst/>
        <a:defRPr sz="11799" b="0" i="0" u="none" strike="noStrike" cap="none" spc="-117" baseline="0">
          <a:solidFill>
            <a:srgbClr val="000000"/>
          </a:solidFill>
          <a:uFillTx/>
          <a:latin typeface="Panama Regular"/>
          <a:ea typeface="Panama Regular"/>
          <a:cs typeface="Panama Regular"/>
          <a:sym typeface="Panama Regular"/>
        </a:defRPr>
      </a:lvl5pPr>
      <a:lvl6pPr marL="0" marR="0" indent="1142886" algn="l" defTabSz="482552" latinLnBrk="0">
        <a:lnSpc>
          <a:spcPts val="4500"/>
        </a:lnSpc>
        <a:spcBef>
          <a:spcPts val="1500"/>
        </a:spcBef>
        <a:spcAft>
          <a:spcPts val="0"/>
        </a:spcAft>
        <a:buClrTx/>
        <a:buSzTx/>
        <a:buFontTx/>
        <a:buNone/>
        <a:tabLst/>
        <a:defRPr sz="11799" b="0" i="0" u="none" strike="noStrike" cap="none" spc="-117" baseline="0">
          <a:solidFill>
            <a:srgbClr val="000000"/>
          </a:solidFill>
          <a:uFillTx/>
          <a:latin typeface="Panama Regular"/>
          <a:ea typeface="Panama Regular"/>
          <a:cs typeface="Panama Regular"/>
          <a:sym typeface="Panama Regular"/>
        </a:defRPr>
      </a:lvl6pPr>
      <a:lvl7pPr marL="0" marR="0" indent="1371463" algn="l" defTabSz="482552" latinLnBrk="0">
        <a:lnSpc>
          <a:spcPts val="4500"/>
        </a:lnSpc>
        <a:spcBef>
          <a:spcPts val="1500"/>
        </a:spcBef>
        <a:spcAft>
          <a:spcPts val="0"/>
        </a:spcAft>
        <a:buClrTx/>
        <a:buSzTx/>
        <a:buFontTx/>
        <a:buNone/>
        <a:tabLst/>
        <a:defRPr sz="11799" b="0" i="0" u="none" strike="noStrike" cap="none" spc="-117" baseline="0">
          <a:solidFill>
            <a:srgbClr val="000000"/>
          </a:solidFill>
          <a:uFillTx/>
          <a:latin typeface="Panama Regular"/>
          <a:ea typeface="Panama Regular"/>
          <a:cs typeface="Panama Regular"/>
          <a:sym typeface="Panama Regular"/>
        </a:defRPr>
      </a:lvl7pPr>
      <a:lvl8pPr marL="0" marR="0" indent="1600040" algn="l" defTabSz="482552" latinLnBrk="0">
        <a:lnSpc>
          <a:spcPts val="4500"/>
        </a:lnSpc>
        <a:spcBef>
          <a:spcPts val="1500"/>
        </a:spcBef>
        <a:spcAft>
          <a:spcPts val="0"/>
        </a:spcAft>
        <a:buClrTx/>
        <a:buSzTx/>
        <a:buFontTx/>
        <a:buNone/>
        <a:tabLst/>
        <a:defRPr sz="11799" b="0" i="0" u="none" strike="noStrike" cap="none" spc="-117" baseline="0">
          <a:solidFill>
            <a:srgbClr val="000000"/>
          </a:solidFill>
          <a:uFillTx/>
          <a:latin typeface="Panama Regular"/>
          <a:ea typeface="Panama Regular"/>
          <a:cs typeface="Panama Regular"/>
          <a:sym typeface="Panama Regular"/>
        </a:defRPr>
      </a:lvl8pPr>
      <a:lvl9pPr marL="0" marR="0" indent="1828617" algn="l" defTabSz="482552" latinLnBrk="0">
        <a:lnSpc>
          <a:spcPts val="4500"/>
        </a:lnSpc>
        <a:spcBef>
          <a:spcPts val="1500"/>
        </a:spcBef>
        <a:spcAft>
          <a:spcPts val="0"/>
        </a:spcAft>
        <a:buClrTx/>
        <a:buSzTx/>
        <a:buFontTx/>
        <a:buNone/>
        <a:tabLst/>
        <a:defRPr sz="11799" b="0" i="0" u="none" strike="noStrike" cap="none" spc="-117" baseline="0">
          <a:solidFill>
            <a:srgbClr val="000000"/>
          </a:solidFill>
          <a:uFillTx/>
          <a:latin typeface="Panama Regular"/>
          <a:ea typeface="Panama Regular"/>
          <a:cs typeface="Panama Regular"/>
          <a:sym typeface="Panama Regular"/>
        </a:defRPr>
      </a:lvl9pPr>
    </p:titleStyle>
    <p:bodyStyle>
      <a:lvl1pPr marL="888911" marR="0" indent="-571443" algn="l" defTabSz="482552" latinLnBrk="0">
        <a:lnSpc>
          <a:spcPts val="4500"/>
        </a:lnSpc>
        <a:spcBef>
          <a:spcPts val="3400"/>
        </a:spcBef>
        <a:spcAft>
          <a:spcPts val="0"/>
        </a:spcAft>
        <a:buClrTx/>
        <a:buSzPct val="171000"/>
        <a:buFontTx/>
        <a:buChar char="•"/>
        <a:tabLst/>
        <a:defRPr sz="5799" b="0" i="0" u="none" strike="noStrike" cap="none" spc="-58" baseline="0">
          <a:solidFill>
            <a:srgbClr val="000000"/>
          </a:solidFill>
          <a:uFillTx/>
          <a:latin typeface="Panama Regular"/>
          <a:ea typeface="Panama Regular"/>
          <a:cs typeface="Panama Regular"/>
          <a:sym typeface="Panama Regular"/>
        </a:defRPr>
      </a:lvl1pPr>
      <a:lvl2pPr marL="1333367" marR="0" indent="-571443" algn="l" defTabSz="482552" latinLnBrk="0">
        <a:lnSpc>
          <a:spcPts val="4500"/>
        </a:lnSpc>
        <a:spcBef>
          <a:spcPts val="3400"/>
        </a:spcBef>
        <a:spcAft>
          <a:spcPts val="0"/>
        </a:spcAft>
        <a:buClrTx/>
        <a:buSzPct val="171000"/>
        <a:buFontTx/>
        <a:buChar char="•"/>
        <a:tabLst/>
        <a:defRPr sz="5799" b="0" i="0" u="none" strike="noStrike" cap="none" spc="-58" baseline="0">
          <a:solidFill>
            <a:srgbClr val="000000"/>
          </a:solidFill>
          <a:uFillTx/>
          <a:latin typeface="Panama Regular"/>
          <a:ea typeface="Panama Regular"/>
          <a:cs typeface="Panama Regular"/>
          <a:sym typeface="Panama Regular"/>
        </a:defRPr>
      </a:lvl2pPr>
      <a:lvl3pPr marL="1777822" marR="0" indent="-571443" algn="l" defTabSz="482552" latinLnBrk="0">
        <a:lnSpc>
          <a:spcPts val="4500"/>
        </a:lnSpc>
        <a:spcBef>
          <a:spcPts val="3400"/>
        </a:spcBef>
        <a:spcAft>
          <a:spcPts val="0"/>
        </a:spcAft>
        <a:buClrTx/>
        <a:buSzPct val="171000"/>
        <a:buFontTx/>
        <a:buChar char="•"/>
        <a:tabLst/>
        <a:defRPr sz="5799" b="0" i="0" u="none" strike="noStrike" cap="none" spc="-58" baseline="0">
          <a:solidFill>
            <a:srgbClr val="000000"/>
          </a:solidFill>
          <a:uFillTx/>
          <a:latin typeface="Panama Regular"/>
          <a:ea typeface="Panama Regular"/>
          <a:cs typeface="Panama Regular"/>
          <a:sym typeface="Panama Regular"/>
        </a:defRPr>
      </a:lvl3pPr>
      <a:lvl4pPr marL="2222278" marR="0" indent="-571443" algn="l" defTabSz="482552" latinLnBrk="0">
        <a:lnSpc>
          <a:spcPts val="4500"/>
        </a:lnSpc>
        <a:spcBef>
          <a:spcPts val="3400"/>
        </a:spcBef>
        <a:spcAft>
          <a:spcPts val="0"/>
        </a:spcAft>
        <a:buClrTx/>
        <a:buSzPct val="171000"/>
        <a:buFontTx/>
        <a:buChar char="•"/>
        <a:tabLst/>
        <a:defRPr sz="5799" b="0" i="0" u="none" strike="noStrike" cap="none" spc="-58" baseline="0">
          <a:solidFill>
            <a:srgbClr val="000000"/>
          </a:solidFill>
          <a:uFillTx/>
          <a:latin typeface="Panama Regular"/>
          <a:ea typeface="Panama Regular"/>
          <a:cs typeface="Panama Regular"/>
          <a:sym typeface="Panama Regular"/>
        </a:defRPr>
      </a:lvl4pPr>
      <a:lvl5pPr marL="2666733" marR="0" indent="-571443" algn="l" defTabSz="482552" latinLnBrk="0">
        <a:lnSpc>
          <a:spcPts val="4500"/>
        </a:lnSpc>
        <a:spcBef>
          <a:spcPts val="3400"/>
        </a:spcBef>
        <a:spcAft>
          <a:spcPts val="0"/>
        </a:spcAft>
        <a:buClrTx/>
        <a:buSzPct val="171000"/>
        <a:buFontTx/>
        <a:buChar char="•"/>
        <a:tabLst/>
        <a:defRPr sz="5799" b="0" i="0" u="none" strike="noStrike" cap="none" spc="-58" baseline="0">
          <a:solidFill>
            <a:srgbClr val="000000"/>
          </a:solidFill>
          <a:uFillTx/>
          <a:latin typeface="Panama Regular"/>
          <a:ea typeface="Panama Regular"/>
          <a:cs typeface="Panama Regular"/>
          <a:sym typeface="Panama Regular"/>
        </a:defRPr>
      </a:lvl5pPr>
      <a:lvl6pPr marL="3022298" marR="0" indent="-571443" algn="l" defTabSz="482552" latinLnBrk="0">
        <a:lnSpc>
          <a:spcPts val="4500"/>
        </a:lnSpc>
        <a:spcBef>
          <a:spcPts val="3400"/>
        </a:spcBef>
        <a:spcAft>
          <a:spcPts val="0"/>
        </a:spcAft>
        <a:buClrTx/>
        <a:buSzPct val="171000"/>
        <a:buFontTx/>
        <a:buChar char="•"/>
        <a:tabLst/>
        <a:defRPr sz="5799" b="0" i="0" u="none" strike="noStrike" cap="none" spc="-58" baseline="0">
          <a:solidFill>
            <a:srgbClr val="000000"/>
          </a:solidFill>
          <a:uFillTx/>
          <a:latin typeface="Panama Regular"/>
          <a:ea typeface="Panama Regular"/>
          <a:cs typeface="Panama Regular"/>
          <a:sym typeface="Panama Regular"/>
        </a:defRPr>
      </a:lvl6pPr>
      <a:lvl7pPr marL="3377862" marR="0" indent="-571443" algn="l" defTabSz="482552" latinLnBrk="0">
        <a:lnSpc>
          <a:spcPts val="4500"/>
        </a:lnSpc>
        <a:spcBef>
          <a:spcPts val="3400"/>
        </a:spcBef>
        <a:spcAft>
          <a:spcPts val="0"/>
        </a:spcAft>
        <a:buClrTx/>
        <a:buSzPct val="171000"/>
        <a:buFontTx/>
        <a:buChar char="•"/>
        <a:tabLst/>
        <a:defRPr sz="5799" b="0" i="0" u="none" strike="noStrike" cap="none" spc="-58" baseline="0">
          <a:solidFill>
            <a:srgbClr val="000000"/>
          </a:solidFill>
          <a:uFillTx/>
          <a:latin typeface="Panama Regular"/>
          <a:ea typeface="Panama Regular"/>
          <a:cs typeface="Panama Regular"/>
          <a:sym typeface="Panama Regular"/>
        </a:defRPr>
      </a:lvl7pPr>
      <a:lvl8pPr marL="3733427" marR="0" indent="-571443" algn="l" defTabSz="482552" latinLnBrk="0">
        <a:lnSpc>
          <a:spcPts val="4500"/>
        </a:lnSpc>
        <a:spcBef>
          <a:spcPts val="3400"/>
        </a:spcBef>
        <a:spcAft>
          <a:spcPts val="0"/>
        </a:spcAft>
        <a:buClrTx/>
        <a:buSzPct val="171000"/>
        <a:buFontTx/>
        <a:buChar char="•"/>
        <a:tabLst/>
        <a:defRPr sz="5799" b="0" i="0" u="none" strike="noStrike" cap="none" spc="-58" baseline="0">
          <a:solidFill>
            <a:srgbClr val="000000"/>
          </a:solidFill>
          <a:uFillTx/>
          <a:latin typeface="Panama Regular"/>
          <a:ea typeface="Panama Regular"/>
          <a:cs typeface="Panama Regular"/>
          <a:sym typeface="Panama Regular"/>
        </a:defRPr>
      </a:lvl8pPr>
      <a:lvl9pPr marL="4088991" marR="0" indent="-571443" algn="l" defTabSz="482552" latinLnBrk="0">
        <a:lnSpc>
          <a:spcPts val="4500"/>
        </a:lnSpc>
        <a:spcBef>
          <a:spcPts val="3400"/>
        </a:spcBef>
        <a:spcAft>
          <a:spcPts val="0"/>
        </a:spcAft>
        <a:buClrTx/>
        <a:buSzPct val="171000"/>
        <a:buFontTx/>
        <a:buChar char="•"/>
        <a:tabLst/>
        <a:defRPr sz="5799" b="0" i="0" u="none" strike="noStrike" cap="none" spc="-58" baseline="0">
          <a:solidFill>
            <a:srgbClr val="000000"/>
          </a:solidFill>
          <a:uFillTx/>
          <a:latin typeface="Panama Regular"/>
          <a:ea typeface="Panama Regular"/>
          <a:cs typeface="Panama Regular"/>
          <a:sym typeface="Panama Regular"/>
        </a:defRPr>
      </a:lvl9pPr>
    </p:bodyStyle>
    <p:otherStyle>
      <a:lvl1pPr marL="0" marR="0" indent="0" algn="l" defTabSz="482552" rtl="0" latinLnBrk="0">
        <a:lnSpc>
          <a:spcPts val="2100"/>
        </a:lnSpc>
        <a:spcBef>
          <a:spcPts val="0"/>
        </a:spcBef>
        <a:spcAft>
          <a:spcPts val="0"/>
        </a:spcAft>
        <a:buClrTx/>
        <a:buSzTx/>
        <a:buFontTx/>
        <a:buNone/>
        <a:tabLst/>
        <a:defRPr sz="1800" b="0" i="0" u="none" strike="noStrike" cap="all" spc="36" baseline="0">
          <a:solidFill>
            <a:schemeClr val="tx1"/>
          </a:solidFill>
          <a:uFillTx/>
          <a:latin typeface="+mn-lt"/>
          <a:ea typeface="+mn-ea"/>
          <a:cs typeface="+mn-cs"/>
          <a:sym typeface="Panama Regular"/>
        </a:defRPr>
      </a:lvl1pPr>
      <a:lvl2pPr marL="0" marR="0" indent="228577" algn="l" defTabSz="482552" rtl="0" latinLnBrk="0">
        <a:lnSpc>
          <a:spcPts val="2100"/>
        </a:lnSpc>
        <a:spcBef>
          <a:spcPts val="0"/>
        </a:spcBef>
        <a:spcAft>
          <a:spcPts val="0"/>
        </a:spcAft>
        <a:buClrTx/>
        <a:buSzTx/>
        <a:buFontTx/>
        <a:buNone/>
        <a:tabLst/>
        <a:defRPr sz="1800" b="0" i="0" u="none" strike="noStrike" cap="all" spc="36" baseline="0">
          <a:solidFill>
            <a:schemeClr val="tx1"/>
          </a:solidFill>
          <a:uFillTx/>
          <a:latin typeface="+mn-lt"/>
          <a:ea typeface="+mn-ea"/>
          <a:cs typeface="+mn-cs"/>
          <a:sym typeface="Panama Regular"/>
        </a:defRPr>
      </a:lvl2pPr>
      <a:lvl3pPr marL="0" marR="0" indent="457154" algn="l" defTabSz="482552" rtl="0" latinLnBrk="0">
        <a:lnSpc>
          <a:spcPts val="2100"/>
        </a:lnSpc>
        <a:spcBef>
          <a:spcPts val="0"/>
        </a:spcBef>
        <a:spcAft>
          <a:spcPts val="0"/>
        </a:spcAft>
        <a:buClrTx/>
        <a:buSzTx/>
        <a:buFontTx/>
        <a:buNone/>
        <a:tabLst/>
        <a:defRPr sz="1800" b="0" i="0" u="none" strike="noStrike" cap="all" spc="36" baseline="0">
          <a:solidFill>
            <a:schemeClr val="tx1"/>
          </a:solidFill>
          <a:uFillTx/>
          <a:latin typeface="+mn-lt"/>
          <a:ea typeface="+mn-ea"/>
          <a:cs typeface="+mn-cs"/>
          <a:sym typeface="Panama Regular"/>
        </a:defRPr>
      </a:lvl3pPr>
      <a:lvl4pPr marL="0" marR="0" indent="685731" algn="l" defTabSz="482552" rtl="0" latinLnBrk="0">
        <a:lnSpc>
          <a:spcPts val="2100"/>
        </a:lnSpc>
        <a:spcBef>
          <a:spcPts val="0"/>
        </a:spcBef>
        <a:spcAft>
          <a:spcPts val="0"/>
        </a:spcAft>
        <a:buClrTx/>
        <a:buSzTx/>
        <a:buFontTx/>
        <a:buNone/>
        <a:tabLst/>
        <a:defRPr sz="1800" b="0" i="0" u="none" strike="noStrike" cap="all" spc="36" baseline="0">
          <a:solidFill>
            <a:schemeClr val="tx1"/>
          </a:solidFill>
          <a:uFillTx/>
          <a:latin typeface="+mn-lt"/>
          <a:ea typeface="+mn-ea"/>
          <a:cs typeface="+mn-cs"/>
          <a:sym typeface="Panama Regular"/>
        </a:defRPr>
      </a:lvl4pPr>
      <a:lvl5pPr marL="0" marR="0" indent="914309" algn="l" defTabSz="482552" rtl="0" latinLnBrk="0">
        <a:lnSpc>
          <a:spcPts val="2100"/>
        </a:lnSpc>
        <a:spcBef>
          <a:spcPts val="0"/>
        </a:spcBef>
        <a:spcAft>
          <a:spcPts val="0"/>
        </a:spcAft>
        <a:buClrTx/>
        <a:buSzTx/>
        <a:buFontTx/>
        <a:buNone/>
        <a:tabLst/>
        <a:defRPr sz="1800" b="0" i="0" u="none" strike="noStrike" cap="all" spc="36" baseline="0">
          <a:solidFill>
            <a:schemeClr val="tx1"/>
          </a:solidFill>
          <a:uFillTx/>
          <a:latin typeface="+mn-lt"/>
          <a:ea typeface="+mn-ea"/>
          <a:cs typeface="+mn-cs"/>
          <a:sym typeface="Panama Regular"/>
        </a:defRPr>
      </a:lvl5pPr>
      <a:lvl6pPr marL="0" marR="0" indent="1142886" algn="l" defTabSz="482552" rtl="0" latinLnBrk="0">
        <a:lnSpc>
          <a:spcPts val="2100"/>
        </a:lnSpc>
        <a:spcBef>
          <a:spcPts val="0"/>
        </a:spcBef>
        <a:spcAft>
          <a:spcPts val="0"/>
        </a:spcAft>
        <a:buClrTx/>
        <a:buSzTx/>
        <a:buFontTx/>
        <a:buNone/>
        <a:tabLst/>
        <a:defRPr sz="1800" b="0" i="0" u="none" strike="noStrike" cap="all" spc="36" baseline="0">
          <a:solidFill>
            <a:schemeClr val="tx1"/>
          </a:solidFill>
          <a:uFillTx/>
          <a:latin typeface="+mn-lt"/>
          <a:ea typeface="+mn-ea"/>
          <a:cs typeface="+mn-cs"/>
          <a:sym typeface="Panama Regular"/>
        </a:defRPr>
      </a:lvl6pPr>
      <a:lvl7pPr marL="0" marR="0" indent="1371463" algn="l" defTabSz="482552" rtl="0" latinLnBrk="0">
        <a:lnSpc>
          <a:spcPts val="2100"/>
        </a:lnSpc>
        <a:spcBef>
          <a:spcPts val="0"/>
        </a:spcBef>
        <a:spcAft>
          <a:spcPts val="0"/>
        </a:spcAft>
        <a:buClrTx/>
        <a:buSzTx/>
        <a:buFontTx/>
        <a:buNone/>
        <a:tabLst/>
        <a:defRPr sz="1800" b="0" i="0" u="none" strike="noStrike" cap="all" spc="36" baseline="0">
          <a:solidFill>
            <a:schemeClr val="tx1"/>
          </a:solidFill>
          <a:uFillTx/>
          <a:latin typeface="+mn-lt"/>
          <a:ea typeface="+mn-ea"/>
          <a:cs typeface="+mn-cs"/>
          <a:sym typeface="Panama Regular"/>
        </a:defRPr>
      </a:lvl7pPr>
      <a:lvl8pPr marL="0" marR="0" indent="1600040" algn="l" defTabSz="482552" rtl="0" latinLnBrk="0">
        <a:lnSpc>
          <a:spcPts val="2100"/>
        </a:lnSpc>
        <a:spcBef>
          <a:spcPts val="0"/>
        </a:spcBef>
        <a:spcAft>
          <a:spcPts val="0"/>
        </a:spcAft>
        <a:buClrTx/>
        <a:buSzTx/>
        <a:buFontTx/>
        <a:buNone/>
        <a:tabLst/>
        <a:defRPr sz="1800" b="0" i="0" u="none" strike="noStrike" cap="all" spc="36" baseline="0">
          <a:solidFill>
            <a:schemeClr val="tx1"/>
          </a:solidFill>
          <a:uFillTx/>
          <a:latin typeface="+mn-lt"/>
          <a:ea typeface="+mn-ea"/>
          <a:cs typeface="+mn-cs"/>
          <a:sym typeface="Panama Regular"/>
        </a:defRPr>
      </a:lvl8pPr>
      <a:lvl9pPr marL="0" marR="0" indent="1828617" algn="l" defTabSz="482552" rtl="0" latinLnBrk="0">
        <a:lnSpc>
          <a:spcPts val="2100"/>
        </a:lnSpc>
        <a:spcBef>
          <a:spcPts val="0"/>
        </a:spcBef>
        <a:spcAft>
          <a:spcPts val="0"/>
        </a:spcAft>
        <a:buClrTx/>
        <a:buSzTx/>
        <a:buFontTx/>
        <a:buNone/>
        <a:tabLst/>
        <a:defRPr sz="1800" b="0" i="0" u="none" strike="noStrike" cap="all" spc="36" baseline="0">
          <a:solidFill>
            <a:schemeClr val="tx1"/>
          </a:solidFill>
          <a:uFillTx/>
          <a:latin typeface="+mn-lt"/>
          <a:ea typeface="+mn-ea"/>
          <a:cs typeface="+mn-cs"/>
          <a:sym typeface="Panama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Ein Bild, das Grafiken, Screenshot, Grafikdesign, Electric Blue (Farbe) enthält.&#10;&#10;Automatisch generierte Beschreibung">
            <a:extLst>
              <a:ext uri="{FF2B5EF4-FFF2-40B4-BE49-F238E27FC236}">
                <a16:creationId xmlns:a16="http://schemas.microsoft.com/office/drawing/2014/main" id="{2EF8B368-D400-1607-83B1-6A00AB6D5177}"/>
              </a:ext>
            </a:extLst>
          </p:cNvPr>
          <p:cNvPicPr>
            <a:picLocks noChangeAspect="1"/>
          </p:cNvPicPr>
          <p:nvPr/>
        </p:nvPicPr>
        <p:blipFill>
          <a:blip r:embed="rId2"/>
          <a:stretch>
            <a:fillRect/>
          </a:stretch>
        </p:blipFill>
        <p:spPr>
          <a:xfrm>
            <a:off x="-87307" y="2165840"/>
            <a:ext cx="24596711" cy="14450567"/>
          </a:xfrm>
          <a:prstGeom prst="rect">
            <a:avLst/>
          </a:prstGeom>
        </p:spPr>
      </p:pic>
      <p:sp>
        <p:nvSpPr>
          <p:cNvPr id="3" name="Name des Kunden…">
            <a:extLst>
              <a:ext uri="{FF2B5EF4-FFF2-40B4-BE49-F238E27FC236}">
                <a16:creationId xmlns:a16="http://schemas.microsoft.com/office/drawing/2014/main" id="{313BBD79-5E39-98AC-190F-337B0E5B7AF4}"/>
              </a:ext>
            </a:extLst>
          </p:cNvPr>
          <p:cNvSpPr txBox="1"/>
          <p:nvPr/>
        </p:nvSpPr>
        <p:spPr>
          <a:xfrm>
            <a:off x="2965257" y="6858000"/>
            <a:ext cx="18451899" cy="2092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p>
            <a:pPr algn="ctr" defTabSz="482552" hangingPunct="0">
              <a:lnSpc>
                <a:spcPct val="80000"/>
              </a:lnSpc>
              <a:defRPr sz="8500" spc="-85">
                <a:solidFill>
                  <a:srgbClr val="FFFFFF"/>
                </a:solidFill>
                <a:latin typeface="+mn-lt"/>
                <a:ea typeface="+mn-ea"/>
                <a:cs typeface="+mn-cs"/>
                <a:sym typeface="PanamaCity"/>
              </a:defRPr>
            </a:pPr>
            <a:r>
              <a:rPr lang="de-DE" sz="8499" kern="0" spc="-85" dirty="0">
                <a:solidFill>
                  <a:srgbClr val="FFFFFF"/>
                </a:solidFill>
                <a:latin typeface="PanamaCity"/>
                <a:ea typeface="+mj-ea"/>
                <a:sym typeface="PanamaCity"/>
              </a:rPr>
              <a:t>Panama – </a:t>
            </a:r>
            <a:r>
              <a:rPr lang="de-DE" sz="8499" kern="0" spc="-85" dirty="0" err="1">
                <a:solidFill>
                  <a:srgbClr val="FFFFFF"/>
                </a:solidFill>
                <a:latin typeface="PanamaCity"/>
                <a:ea typeface="+mj-ea"/>
                <a:sym typeface="PanamaCity"/>
              </a:rPr>
              <a:t>Planning</a:t>
            </a:r>
            <a:r>
              <a:rPr lang="de-DE" sz="8499" kern="0" spc="-85" dirty="0">
                <a:solidFill>
                  <a:srgbClr val="FFFFFF"/>
                </a:solidFill>
                <a:latin typeface="PanamaCity"/>
                <a:ea typeface="+mj-ea"/>
                <a:sym typeface="PanamaCity"/>
              </a:rPr>
              <a:t> Test von:</a:t>
            </a:r>
          </a:p>
          <a:p>
            <a:pPr algn="ctr" defTabSz="482552" hangingPunct="0">
              <a:lnSpc>
                <a:spcPct val="80000"/>
              </a:lnSpc>
              <a:defRPr sz="8500" spc="-85">
                <a:solidFill>
                  <a:srgbClr val="FFFFFF"/>
                </a:solidFill>
                <a:latin typeface="+mn-lt"/>
                <a:ea typeface="+mn-ea"/>
                <a:cs typeface="+mn-cs"/>
                <a:sym typeface="PanamaCity"/>
              </a:defRPr>
            </a:pPr>
            <a:r>
              <a:rPr lang="de-DE" sz="8499" kern="0" spc="-85" dirty="0">
                <a:solidFill>
                  <a:srgbClr val="FFFFFF"/>
                </a:solidFill>
                <a:latin typeface="PanamaCity"/>
                <a:ea typeface="+mj-ea"/>
                <a:sym typeface="PanamaCity"/>
              </a:rPr>
              <a:t>[Dein Name]</a:t>
            </a:r>
          </a:p>
        </p:txBody>
      </p:sp>
    </p:spTree>
    <p:extLst>
      <p:ext uri="{BB962C8B-B14F-4D97-AF65-F5344CB8AC3E}">
        <p14:creationId xmlns:p14="http://schemas.microsoft.com/office/powerpoint/2010/main" val="228474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FC34B"/>
        </a:solidFill>
        <a:effectLst/>
      </p:bgPr>
    </p:bg>
    <p:spTree>
      <p:nvGrpSpPr>
        <p:cNvPr id="1" name=""/>
        <p:cNvGrpSpPr/>
        <p:nvPr/>
      </p:nvGrpSpPr>
      <p:grpSpPr>
        <a:xfrm>
          <a:off x="0" y="0"/>
          <a:ext cx="0" cy="0"/>
          <a:chOff x="0" y="0"/>
          <a:chExt cx="0" cy="0"/>
        </a:xfrm>
      </p:grpSpPr>
      <p:sp>
        <p:nvSpPr>
          <p:cNvPr id="3" name="Konzept- und andere Charts">
            <a:extLst>
              <a:ext uri="{FF2B5EF4-FFF2-40B4-BE49-F238E27FC236}">
                <a16:creationId xmlns:a16="http://schemas.microsoft.com/office/drawing/2014/main" id="{5CDF60A6-145F-00BE-44EC-6DA0081A67FC}"/>
              </a:ext>
            </a:extLst>
          </p:cNvPr>
          <p:cNvSpPr txBox="1"/>
          <p:nvPr/>
        </p:nvSpPr>
        <p:spPr>
          <a:xfrm>
            <a:off x="4254223" y="6858000"/>
            <a:ext cx="15873966" cy="104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80000"/>
              </a:lnSpc>
              <a:spcBef>
                <a:spcPts val="0"/>
              </a:spcBef>
              <a:defRPr sz="7000" spc="-70">
                <a:solidFill>
                  <a:srgbClr val="FFFFFF"/>
                </a:solidFill>
                <a:latin typeface="+mn-lt"/>
                <a:ea typeface="+mn-ea"/>
                <a:cs typeface="+mn-cs"/>
                <a:sym typeface="PanamaCity"/>
              </a:defRPr>
            </a:lvl1pPr>
          </a:lstStyle>
          <a:p>
            <a:pPr algn="ctr" defTabSz="482552" hangingPunct="0"/>
            <a:r>
              <a:rPr lang="de-DE" sz="8499" kern="0" dirty="0">
                <a:latin typeface="PanamaCity"/>
                <a:cs typeface="Arial" panose="020B0604020202020204" pitchFamily="34" charset="0"/>
              </a:rPr>
              <a:t>Aufgabe 3 – </a:t>
            </a:r>
            <a:r>
              <a:rPr lang="de-DE" sz="8499" kern="0" dirty="0" err="1">
                <a:latin typeface="PanamaCity"/>
                <a:cs typeface="Arial" panose="020B0604020202020204" pitchFamily="34" charset="0"/>
              </a:rPr>
              <a:t>What</a:t>
            </a:r>
            <a:r>
              <a:rPr lang="de-DE" sz="8499" kern="0" dirty="0">
                <a:latin typeface="PanamaCity"/>
                <a:cs typeface="Arial" panose="020B0604020202020204" pitchFamily="34" charset="0"/>
              </a:rPr>
              <a:t> The Fact!</a:t>
            </a:r>
            <a:endParaRPr sz="8499" kern="0" dirty="0">
              <a:latin typeface="PanamaCity"/>
              <a:cs typeface="Arial" panose="020B0604020202020204" pitchFamily="34" charset="0"/>
            </a:endParaRPr>
          </a:p>
        </p:txBody>
      </p:sp>
    </p:spTree>
    <p:extLst>
      <p:ext uri="{BB962C8B-B14F-4D97-AF65-F5344CB8AC3E}">
        <p14:creationId xmlns:p14="http://schemas.microsoft.com/office/powerpoint/2010/main" val="2361142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AAC52A"/>
        </a:soli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1C0BC1BA-955D-95F9-6C93-A02931AD2C09}"/>
              </a:ext>
            </a:extLst>
          </p:cNvPr>
          <p:cNvGrpSpPr>
            <a:grpSpLocks noGrp="1" noUngrp="1" noRot="1" noMove="1" noResize="1"/>
          </p:cNvGrpSpPr>
          <p:nvPr/>
        </p:nvGrpSpPr>
        <p:grpSpPr>
          <a:xfrm>
            <a:off x="11542494" y="-807936"/>
            <a:ext cx="9560239" cy="7055003"/>
            <a:chOff x="12855388" y="2200311"/>
            <a:chExt cx="9560239" cy="7055003"/>
          </a:xfrm>
          <a:solidFill>
            <a:srgbClr val="6BB694"/>
          </a:solidFill>
        </p:grpSpPr>
        <p:grpSp>
          <p:nvGrpSpPr>
            <p:cNvPr id="16" name="Gruppieren 15">
              <a:extLst>
                <a:ext uri="{FF2B5EF4-FFF2-40B4-BE49-F238E27FC236}">
                  <a16:creationId xmlns:a16="http://schemas.microsoft.com/office/drawing/2014/main" id="{FB2C55EF-70F9-7EB1-3FB6-A147E21D93E2}"/>
                </a:ext>
              </a:extLst>
            </p:cNvPr>
            <p:cNvGrpSpPr>
              <a:grpSpLocks noGrp="1" noUngrp="1" noRot="1" noMove="1" noResize="1"/>
            </p:cNvGrpSpPr>
            <p:nvPr/>
          </p:nvGrpSpPr>
          <p:grpSpPr>
            <a:xfrm rot="10800000">
              <a:off x="12855388" y="2200311"/>
              <a:ext cx="4710702" cy="7055003"/>
              <a:chOff x="15540038" y="5275822"/>
              <a:chExt cx="7088610" cy="10616286"/>
            </a:xfrm>
            <a:grpFill/>
          </p:grpSpPr>
          <p:sp>
            <p:nvSpPr>
              <p:cNvPr id="21" name="Rechteck 20">
                <a:extLst>
                  <a:ext uri="{FF2B5EF4-FFF2-40B4-BE49-F238E27FC236}">
                    <a16:creationId xmlns:a16="http://schemas.microsoft.com/office/drawing/2014/main" id="{562833CC-31E7-1E1F-014F-E20960A04BCF}"/>
                  </a:ext>
                </a:extLst>
              </p:cNvPr>
              <p:cNvSpPr>
                <a:spLocks noGrp="1" noRot="1" noMove="1" noResize="1" noEditPoints="1" noAdjustHandles="1" noChangeArrowheads="1" noChangeShapeType="1"/>
              </p:cNvSpPr>
              <p:nvPr/>
            </p:nvSpPr>
            <p:spPr>
              <a:xfrm>
                <a:off x="15540038" y="8632202"/>
                <a:ext cx="7081858" cy="72599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sp>
            <p:nvSpPr>
              <p:cNvPr id="22" name="Oval 21">
                <a:extLst>
                  <a:ext uri="{FF2B5EF4-FFF2-40B4-BE49-F238E27FC236}">
                    <a16:creationId xmlns:a16="http://schemas.microsoft.com/office/drawing/2014/main" id="{C75AFCE7-AD67-96C1-676B-FA24C61A221A}"/>
                  </a:ext>
                </a:extLst>
              </p:cNvPr>
              <p:cNvSpPr>
                <a:spLocks noGrp="1" noRot="1" noMove="1" noResize="1" noEditPoints="1" noAdjustHandles="1" noChangeArrowheads="1" noChangeShapeType="1"/>
              </p:cNvSpPr>
              <p:nvPr/>
            </p:nvSpPr>
            <p:spPr>
              <a:xfrm>
                <a:off x="15546790" y="5275822"/>
                <a:ext cx="7081858" cy="708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grpSp>
        <p:sp>
          <p:nvSpPr>
            <p:cNvPr id="17" name="Rechteck 16">
              <a:extLst>
                <a:ext uri="{FF2B5EF4-FFF2-40B4-BE49-F238E27FC236}">
                  <a16:creationId xmlns:a16="http://schemas.microsoft.com/office/drawing/2014/main" id="{4E073163-69B5-01CA-29B8-01B13013C9A7}"/>
                </a:ext>
              </a:extLst>
            </p:cNvPr>
            <p:cNvSpPr>
              <a:spLocks noGrp="1" noRot="1" noMove="1" noResize="1" noEditPoints="1" noAdjustHandles="1" noChangeArrowheads="1" noChangeShapeType="1"/>
            </p:cNvSpPr>
            <p:nvPr/>
          </p:nvSpPr>
          <p:spPr>
            <a:xfrm>
              <a:off x="16785553" y="2200311"/>
              <a:ext cx="3893658" cy="25875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grpSp>
          <p:nvGrpSpPr>
            <p:cNvPr id="18" name="Gruppieren 17">
              <a:extLst>
                <a:ext uri="{FF2B5EF4-FFF2-40B4-BE49-F238E27FC236}">
                  <a16:creationId xmlns:a16="http://schemas.microsoft.com/office/drawing/2014/main" id="{0C5199FB-BE58-2B69-C9EF-BA569FDA950A}"/>
                </a:ext>
              </a:extLst>
            </p:cNvPr>
            <p:cNvGrpSpPr>
              <a:grpSpLocks noGrp="1" noUngrp="1" noRot="1" noMove="1" noResize="1"/>
            </p:cNvGrpSpPr>
            <p:nvPr/>
          </p:nvGrpSpPr>
          <p:grpSpPr>
            <a:xfrm rot="10800000">
              <a:off x="19699069" y="2200311"/>
              <a:ext cx="2716558" cy="4068465"/>
              <a:chOff x="15540038" y="5275822"/>
              <a:chExt cx="7088610" cy="10616286"/>
            </a:xfrm>
            <a:grpFill/>
          </p:grpSpPr>
          <p:sp>
            <p:nvSpPr>
              <p:cNvPr id="19" name="Rechteck 18">
                <a:extLst>
                  <a:ext uri="{FF2B5EF4-FFF2-40B4-BE49-F238E27FC236}">
                    <a16:creationId xmlns:a16="http://schemas.microsoft.com/office/drawing/2014/main" id="{D8FFB361-EC5E-6838-6605-58936322DA20}"/>
                  </a:ext>
                </a:extLst>
              </p:cNvPr>
              <p:cNvSpPr>
                <a:spLocks noGrp="1" noRot="1" noMove="1" noResize="1" noEditPoints="1" noAdjustHandles="1" noChangeArrowheads="1" noChangeShapeType="1"/>
              </p:cNvSpPr>
              <p:nvPr/>
            </p:nvSpPr>
            <p:spPr>
              <a:xfrm>
                <a:off x="15540038" y="8632202"/>
                <a:ext cx="7081858" cy="72599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sp>
            <p:nvSpPr>
              <p:cNvPr id="20" name="Oval 19">
                <a:extLst>
                  <a:ext uri="{FF2B5EF4-FFF2-40B4-BE49-F238E27FC236}">
                    <a16:creationId xmlns:a16="http://schemas.microsoft.com/office/drawing/2014/main" id="{184D189F-75DA-94D5-F4F9-0AD70C0103DD}"/>
                  </a:ext>
                </a:extLst>
              </p:cNvPr>
              <p:cNvSpPr>
                <a:spLocks noGrp="1" noRot="1" noMove="1" noResize="1" noEditPoints="1" noAdjustHandles="1" noChangeArrowheads="1" noChangeShapeType="1"/>
              </p:cNvSpPr>
              <p:nvPr/>
            </p:nvSpPr>
            <p:spPr>
              <a:xfrm>
                <a:off x="15546790" y="5275822"/>
                <a:ext cx="7081858" cy="708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grpSp>
      </p:grpSp>
      <p:sp>
        <p:nvSpPr>
          <p:cNvPr id="23" name="Oval 22">
            <a:extLst>
              <a:ext uri="{FF2B5EF4-FFF2-40B4-BE49-F238E27FC236}">
                <a16:creationId xmlns:a16="http://schemas.microsoft.com/office/drawing/2014/main" id="{D9DC2983-B58B-96B1-6EBB-2064260C968F}"/>
              </a:ext>
            </a:extLst>
          </p:cNvPr>
          <p:cNvSpPr>
            <a:spLocks noGrp="1" noRot="1" noMove="1" noResize="1" noEditPoints="1" noAdjustHandles="1" noChangeArrowheads="1" noChangeShapeType="1"/>
          </p:cNvSpPr>
          <p:nvPr/>
        </p:nvSpPr>
        <p:spPr>
          <a:xfrm>
            <a:off x="16248710" y="720404"/>
            <a:ext cx="2140054" cy="2143079"/>
          </a:xfrm>
          <a:prstGeom prst="ellipse">
            <a:avLst/>
          </a:prstGeom>
          <a:solidFill>
            <a:srgbClr val="AAC5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sp>
        <p:nvSpPr>
          <p:cNvPr id="692" name="»Titel« in der Panama City, 65 pt, Zeichen -2%, Zeilenabstand 0,7"/>
          <p:cNvSpPr txBox="1"/>
          <p:nvPr/>
        </p:nvSpPr>
        <p:spPr>
          <a:xfrm>
            <a:off x="1714388" y="2221940"/>
            <a:ext cx="17397867" cy="712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70000"/>
              </a:lnSpc>
              <a:spcBef>
                <a:spcPts val="0"/>
              </a:spcBef>
              <a:defRPr sz="6500" spc="-130">
                <a:uFill>
                  <a:solidFill>
                    <a:srgbClr val="F1753A"/>
                  </a:solidFill>
                </a:uFill>
                <a:latin typeface="+mn-lt"/>
                <a:ea typeface="+mn-ea"/>
                <a:cs typeface="+mn-cs"/>
                <a:sym typeface="PanamaCity"/>
              </a:defRPr>
            </a:lvl1pPr>
          </a:lstStyle>
          <a:p>
            <a:pPr defTabSz="482552" hangingPunct="0"/>
            <a:r>
              <a:rPr lang="de-DE" sz="6499" kern="0" dirty="0" err="1">
                <a:solidFill>
                  <a:srgbClr val="FFFFFF"/>
                </a:solidFill>
                <a:latin typeface="PanamaCity"/>
                <a:cs typeface="Arial" panose="020B0604020202020204" pitchFamily="34" charset="0"/>
              </a:rPr>
              <a:t>What</a:t>
            </a:r>
            <a:r>
              <a:rPr lang="de-DE" sz="6499" kern="0" dirty="0">
                <a:solidFill>
                  <a:srgbClr val="FFFFFF"/>
                </a:solidFill>
                <a:latin typeface="PanamaCity"/>
                <a:cs typeface="Arial" panose="020B0604020202020204" pitchFamily="34" charset="0"/>
              </a:rPr>
              <a:t> The Fact!</a:t>
            </a:r>
            <a:endParaRPr sz="6499" kern="0" dirty="0">
              <a:solidFill>
                <a:srgbClr val="FFFFFF"/>
              </a:solidFill>
              <a:latin typeface="PanamaCity"/>
              <a:cs typeface="Arial" panose="020B0604020202020204" pitchFamily="34" charset="0"/>
            </a:endParaRPr>
          </a:p>
        </p:txBody>
      </p:sp>
      <p:sp>
        <p:nvSpPr>
          <p:cNvPr id="694" name="»Copy fett« Panama Bold, 40 pt, Zeichen -1%, Zeilenabstand 45 pt, Abstand 15 pt nach dem Absatz…"/>
          <p:cNvSpPr txBox="1"/>
          <p:nvPr/>
        </p:nvSpPr>
        <p:spPr>
          <a:xfrm>
            <a:off x="1714388" y="4641431"/>
            <a:ext cx="15676740" cy="5578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482552" hangingPunct="0">
              <a:lnSpc>
                <a:spcPts val="4500"/>
              </a:lnSpc>
              <a:spcBef>
                <a:spcPts val="1500"/>
              </a:spcBef>
              <a:defRPr>
                <a:latin typeface="+mj-lt"/>
                <a:ea typeface="+mj-ea"/>
                <a:cs typeface="+mj-cs"/>
                <a:sym typeface="Panama Bold"/>
              </a:defRPr>
            </a:pPr>
            <a:r>
              <a:rPr lang="de-DE" sz="4000" b="1" kern="0" spc="-39" dirty="0">
                <a:solidFill>
                  <a:srgbClr val="FFFFFF"/>
                </a:solidFill>
                <a:latin typeface="Panama" pitchFamily="2" charset="77"/>
                <a:cs typeface="Arial" panose="020B0604020202020204" pitchFamily="34" charset="0"/>
                <a:sym typeface="Panama Bold"/>
              </a:rPr>
              <a:t>Hinter jeder Strategie stecken ausgiebige Recherchen, unerwartete </a:t>
            </a:r>
            <a:r>
              <a:rPr lang="de-DE" sz="4000" b="1" kern="0" spc="-39" dirty="0" err="1">
                <a:solidFill>
                  <a:srgbClr val="FFFFFF"/>
                </a:solidFill>
                <a:latin typeface="Panama" pitchFamily="2" charset="77"/>
                <a:cs typeface="Arial" panose="020B0604020202020204" pitchFamily="34" charset="0"/>
                <a:sym typeface="Panama Bold"/>
              </a:rPr>
              <a:t>Insights</a:t>
            </a:r>
            <a:r>
              <a:rPr lang="de-DE" sz="4000" b="1" kern="0" spc="-39" dirty="0">
                <a:solidFill>
                  <a:srgbClr val="FFFFFF"/>
                </a:solidFill>
                <a:latin typeface="Panama" pitchFamily="2" charset="77"/>
                <a:cs typeface="Arial" panose="020B0604020202020204" pitchFamily="34" charset="0"/>
                <a:sym typeface="Panama Bold"/>
              </a:rPr>
              <a:t> und natürlich jede Menge Fakten.</a:t>
            </a:r>
          </a:p>
          <a:p>
            <a:pPr defTabSz="482552" hangingPunct="0">
              <a:lnSpc>
                <a:spcPts val="4500"/>
              </a:lnSpc>
              <a:spcBef>
                <a:spcPts val="1500"/>
              </a:spcBef>
              <a:defRPr>
                <a:latin typeface="+mj-lt"/>
                <a:ea typeface="+mj-ea"/>
                <a:cs typeface="+mj-cs"/>
                <a:sym typeface="Panama Bold"/>
              </a:defRPr>
            </a:pPr>
            <a:endParaRPr lang="de-DE" sz="4000" kern="0" spc="-39" dirty="0">
              <a:solidFill>
                <a:srgbClr val="FFFFFF"/>
              </a:solidFill>
              <a:latin typeface="Arial" panose="020B0604020202020204" pitchFamily="34" charset="0"/>
              <a:cs typeface="Arial" panose="020B0604020202020204" pitchFamily="34" charset="0"/>
              <a:sym typeface="Panama Bold"/>
            </a:endParaRPr>
          </a:p>
          <a:p>
            <a:pPr defTabSz="482552" hangingPunct="0">
              <a:lnSpc>
                <a:spcPts val="4500"/>
              </a:lnSpc>
              <a:spcBef>
                <a:spcPts val="1500"/>
              </a:spcBef>
              <a:defRPr>
                <a:latin typeface="+mj-lt"/>
                <a:ea typeface="+mj-ea"/>
                <a:cs typeface="+mj-cs"/>
                <a:sym typeface="Panama Bold"/>
              </a:defRPr>
            </a:pPr>
            <a:r>
              <a:rPr lang="de-DE" sz="4000" kern="0" spc="-39" dirty="0">
                <a:solidFill>
                  <a:srgbClr val="FFFFFF"/>
                </a:solidFill>
                <a:latin typeface="Panama" pitchFamily="2" charset="77"/>
                <a:cs typeface="Arial" panose="020B0604020202020204" pitchFamily="34" charset="0"/>
                <a:sym typeface="Panama Bold"/>
              </a:rPr>
              <a:t>Recherchiere die verschiedenen Nutzungsgründe für den ÖPNV in Deutschland. </a:t>
            </a:r>
          </a:p>
          <a:p>
            <a:pPr marL="1142886" lvl="1" indent="-571443" defTabSz="482552" hangingPunct="0">
              <a:lnSpc>
                <a:spcPts val="4500"/>
              </a:lnSpc>
              <a:spcBef>
                <a:spcPts val="1500"/>
              </a:spcBef>
              <a:buSzPct val="100000"/>
              <a:buFont typeface="Lucida Grande"/>
              <a:buChar char="‣"/>
            </a:pPr>
            <a:r>
              <a:rPr lang="de-DE" sz="4000" kern="0" spc="-39" dirty="0">
                <a:solidFill>
                  <a:srgbClr val="FFFFFF"/>
                </a:solidFill>
                <a:latin typeface="Panama" pitchFamily="2" charset="77"/>
                <a:cs typeface="Arial" panose="020B0604020202020204" pitchFamily="34" charset="0"/>
                <a:sym typeface="Panama Regular"/>
              </a:rPr>
              <a:t>Achte auf aktuelle Daten.</a:t>
            </a:r>
          </a:p>
          <a:p>
            <a:pPr marL="1142886" lvl="1" indent="-571443" defTabSz="482552" hangingPunct="0">
              <a:lnSpc>
                <a:spcPts val="4500"/>
              </a:lnSpc>
              <a:spcBef>
                <a:spcPts val="1500"/>
              </a:spcBef>
              <a:buSzPct val="100000"/>
              <a:buFont typeface="Lucida Grande"/>
              <a:buChar char="‣"/>
            </a:pPr>
            <a:r>
              <a:rPr lang="de-DE" sz="4000" kern="0" spc="-39" dirty="0">
                <a:solidFill>
                  <a:srgbClr val="FFFFFF"/>
                </a:solidFill>
                <a:latin typeface="Panama" pitchFamily="2" charset="77"/>
                <a:cs typeface="Arial" panose="020B0604020202020204" pitchFamily="34" charset="0"/>
                <a:sym typeface="Panama Regular"/>
              </a:rPr>
              <a:t>Nutze seriöse und repräsentative Quellen.</a:t>
            </a:r>
          </a:p>
          <a:p>
            <a:pPr marL="1142886" lvl="1" indent="-571443" defTabSz="482552" hangingPunct="0">
              <a:lnSpc>
                <a:spcPts val="4500"/>
              </a:lnSpc>
              <a:spcBef>
                <a:spcPts val="1500"/>
              </a:spcBef>
              <a:buSzPct val="100000"/>
              <a:buFont typeface="Lucida Grande"/>
              <a:buChar char="‣"/>
            </a:pPr>
            <a:r>
              <a:rPr lang="de-DE" sz="4000" kern="0" spc="-39" dirty="0">
                <a:solidFill>
                  <a:srgbClr val="FFFFFF"/>
                </a:solidFill>
                <a:latin typeface="Panama" pitchFamily="2" charset="77"/>
                <a:cs typeface="Arial" panose="020B0604020202020204" pitchFamily="34" charset="0"/>
                <a:sym typeface="Panama Regular"/>
              </a:rPr>
              <a:t>Bereite die Daten verständlich und ansprechend auf. </a:t>
            </a:r>
            <a:endParaRPr sz="4000" kern="0" spc="-39" dirty="0">
              <a:solidFill>
                <a:srgbClr val="FFFFFF"/>
              </a:solidFill>
              <a:latin typeface="Panama" pitchFamily="2" charset="77"/>
              <a:cs typeface="Arial" panose="020B0604020202020204" pitchFamily="34" charset="0"/>
              <a:sym typeface="Panama Regular"/>
            </a:endParaRPr>
          </a:p>
        </p:txBody>
      </p:sp>
      <p:sp>
        <p:nvSpPr>
          <p:cNvPr id="696" name="»overline« / PANAMA BOLD / 25 PT VERSAL / ZEICHEN +2%"/>
          <p:cNvSpPr txBox="1"/>
          <p:nvPr/>
        </p:nvSpPr>
        <p:spPr>
          <a:xfrm>
            <a:off x="1714388" y="1016381"/>
            <a:ext cx="13842099" cy="346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90000"/>
              </a:lnSpc>
              <a:spcBef>
                <a:spcPts val="0"/>
              </a:spcBef>
              <a:defRPr sz="2500" cap="all" spc="50">
                <a:latin typeface="+mj-lt"/>
                <a:ea typeface="+mj-ea"/>
                <a:cs typeface="+mj-cs"/>
                <a:sym typeface="Panama Bold"/>
              </a:defRPr>
            </a:lvl1pPr>
          </a:lstStyle>
          <a:p>
            <a:pPr defTabSz="482552" hangingPunct="0"/>
            <a:r>
              <a:rPr lang="de-DE" kern="0" dirty="0">
                <a:solidFill>
                  <a:srgbClr val="FFFFFF"/>
                </a:solidFill>
                <a:latin typeface="Panama Bold"/>
              </a:rPr>
              <a:t>Aufgabe 3 </a:t>
            </a:r>
            <a:endParaRPr kern="0" dirty="0">
              <a:solidFill>
                <a:srgbClr val="FFFFFF"/>
              </a:solidFill>
              <a:latin typeface="Panama Bold"/>
            </a:endParaRPr>
          </a:p>
        </p:txBody>
      </p:sp>
      <p:sp>
        <p:nvSpPr>
          <p:cNvPr id="11" name="Textfeld 10">
            <a:extLst>
              <a:ext uri="{FF2B5EF4-FFF2-40B4-BE49-F238E27FC236}">
                <a16:creationId xmlns:a16="http://schemas.microsoft.com/office/drawing/2014/main" id="{0BAC3A06-8395-D405-0A20-23F0E76C9391}"/>
              </a:ext>
            </a:extLst>
          </p:cNvPr>
          <p:cNvSpPr txBox="1"/>
          <p:nvPr/>
        </p:nvSpPr>
        <p:spPr>
          <a:xfrm>
            <a:off x="23645270" y="13042398"/>
            <a:ext cx="349047" cy="307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7" tIns="50797" rIns="50797" bIns="50797" numCol="1" spcCol="38100" rtlCol="0" anchor="ctr">
            <a:spAutoFit/>
          </a:bodyPr>
          <a:lstStyle/>
          <a:p>
            <a:pPr defTabSz="482552" hangingPunct="0">
              <a:lnSpc>
                <a:spcPts val="100"/>
              </a:lnSpc>
              <a:spcBef>
                <a:spcPts val="1500"/>
              </a:spcBef>
            </a:pPr>
            <a:fld id="{77F3165E-E24F-6042-B866-514D1C8B3036}" type="slidenum">
              <a:rPr lang="de-DE" kern="0" spc="-39">
                <a:solidFill>
                  <a:srgbClr val="5A5F64"/>
                </a:solidFill>
                <a:latin typeface="Arial" panose="020B0604020202020204" pitchFamily="34" charset="0"/>
                <a:cs typeface="Arial" panose="020B0604020202020204" pitchFamily="34" charset="0"/>
                <a:sym typeface="Panama Regular"/>
              </a:rPr>
              <a:pPr defTabSz="482552" hangingPunct="0">
                <a:lnSpc>
                  <a:spcPts val="100"/>
                </a:lnSpc>
                <a:spcBef>
                  <a:spcPts val="1500"/>
                </a:spcBef>
              </a:pPr>
              <a:t>11</a:t>
            </a:fld>
            <a:endParaRPr lang="de-DE" kern="0" spc="-39" dirty="0">
              <a:solidFill>
                <a:srgbClr val="5A5F64"/>
              </a:solidFill>
              <a:latin typeface="Arial" panose="020B0604020202020204" pitchFamily="34" charset="0"/>
              <a:cs typeface="Arial" panose="020B0604020202020204" pitchFamily="34" charset="0"/>
              <a:sym typeface="Panama Regular"/>
            </a:endParaRPr>
          </a:p>
        </p:txBody>
      </p:sp>
    </p:spTree>
    <p:extLst>
      <p:ext uri="{BB962C8B-B14F-4D97-AF65-F5344CB8AC3E}">
        <p14:creationId xmlns:p14="http://schemas.microsoft.com/office/powerpoint/2010/main" val="81239328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fik 5" descr="Ein Bild, das Grafiken, Electric Blue (Farbe), Blau, Grafikdesign enthält.&#10;&#10;Automatisch generierte Beschreibung">
            <a:extLst>
              <a:ext uri="{FF2B5EF4-FFF2-40B4-BE49-F238E27FC236}">
                <a16:creationId xmlns:a16="http://schemas.microsoft.com/office/drawing/2014/main" id="{D0662611-2F0C-ECCF-BEEC-A8FF30D8CD2F}"/>
              </a:ext>
            </a:extLst>
          </p:cNvPr>
          <p:cNvPicPr>
            <a:picLocks noChangeAspect="1"/>
          </p:cNvPicPr>
          <p:nvPr/>
        </p:nvPicPr>
        <p:blipFill>
          <a:blip r:embed="rId2"/>
          <a:stretch>
            <a:fillRect/>
          </a:stretch>
        </p:blipFill>
        <p:spPr>
          <a:xfrm>
            <a:off x="0" y="2165840"/>
            <a:ext cx="24403678" cy="14323735"/>
          </a:xfrm>
          <a:prstGeom prst="rect">
            <a:avLst/>
          </a:prstGeom>
        </p:spPr>
      </p:pic>
      <p:sp>
        <p:nvSpPr>
          <p:cNvPr id="4" name="Made in Panama.">
            <a:extLst>
              <a:ext uri="{FF2B5EF4-FFF2-40B4-BE49-F238E27FC236}">
                <a16:creationId xmlns:a16="http://schemas.microsoft.com/office/drawing/2014/main" id="{5B88EBA7-A27C-9E19-FA9E-C91F30D63E8B}"/>
              </a:ext>
            </a:extLst>
          </p:cNvPr>
          <p:cNvSpPr txBox="1"/>
          <p:nvPr/>
        </p:nvSpPr>
        <p:spPr>
          <a:xfrm>
            <a:off x="1714388" y="8290587"/>
            <a:ext cx="16936133" cy="31391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80000"/>
              </a:lnSpc>
              <a:spcBef>
                <a:spcPts val="0"/>
              </a:spcBef>
              <a:defRPr sz="8500" spc="-85">
                <a:solidFill>
                  <a:srgbClr val="FFFFFF"/>
                </a:solidFill>
                <a:latin typeface="+mn-lt"/>
                <a:ea typeface="+mn-ea"/>
                <a:cs typeface="+mn-cs"/>
                <a:sym typeface="PanamaCity"/>
              </a:defRPr>
            </a:lvl1pPr>
          </a:lstStyle>
          <a:p>
            <a:pPr defTabSz="482552" hangingPunct="0"/>
            <a:r>
              <a:rPr lang="de-DE" sz="8499" kern="0" dirty="0">
                <a:latin typeface="PanamaCity"/>
              </a:rPr>
              <a:t>Danke.</a:t>
            </a:r>
            <a:br>
              <a:rPr lang="de-DE" sz="8499" kern="0" dirty="0">
                <a:latin typeface="PanamaCity"/>
              </a:rPr>
            </a:br>
            <a:r>
              <a:rPr lang="de-DE" sz="8499" kern="0" dirty="0">
                <a:latin typeface="PanamaCity"/>
              </a:rPr>
              <a:t>Wir freuen uns </a:t>
            </a:r>
            <a:br>
              <a:rPr lang="de-DE" sz="8499" kern="0" dirty="0">
                <a:latin typeface="PanamaCity"/>
              </a:rPr>
            </a:br>
            <a:r>
              <a:rPr lang="de-DE" sz="8499" kern="0" dirty="0">
                <a:latin typeface="PanamaCity"/>
              </a:rPr>
              <a:t>auf deine Ergebnisse.</a:t>
            </a:r>
            <a:endParaRPr sz="8499" kern="0" dirty="0">
              <a:latin typeface="PanamaCity"/>
            </a:endParaRPr>
          </a:p>
        </p:txBody>
      </p:sp>
      <p:sp>
        <p:nvSpPr>
          <p:cNvPr id="5" name="Die von der Panama Werbeagentur GmbH erstellte Ausarbeitung ist ausschließlich für den Auftraggeber bestimmt. Die Bearbeitung, Verwertung, Vervielfältigung des Werkes ist nur mit Zustimmung der Agentur als Urheber zulässig. Copyright und alle Rechte vorb">
            <a:extLst>
              <a:ext uri="{FF2B5EF4-FFF2-40B4-BE49-F238E27FC236}">
                <a16:creationId xmlns:a16="http://schemas.microsoft.com/office/drawing/2014/main" id="{6C285422-2B26-6CAB-F9EF-A5D00F32A6F9}"/>
              </a:ext>
            </a:extLst>
          </p:cNvPr>
          <p:cNvSpPr txBox="1"/>
          <p:nvPr/>
        </p:nvSpPr>
        <p:spPr>
          <a:xfrm>
            <a:off x="1714388" y="11607491"/>
            <a:ext cx="6933749" cy="109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2100"/>
              </a:lnSpc>
              <a:spcBef>
                <a:spcPts val="900"/>
              </a:spcBef>
              <a:defRPr sz="1800" spc="36">
                <a:solidFill>
                  <a:srgbClr val="FFFFFF"/>
                </a:solidFill>
              </a:defRPr>
            </a:lvl1pPr>
          </a:lstStyle>
          <a:p>
            <a:pPr defTabSz="482552" hangingPunct="0"/>
            <a:r>
              <a:rPr kern="0" dirty="0">
                <a:latin typeface="Panama Regular"/>
                <a:sym typeface="Panama Regular"/>
              </a:rPr>
              <a:t>Die von der Panama </a:t>
            </a:r>
            <a:r>
              <a:rPr kern="0" dirty="0" err="1">
                <a:latin typeface="Panama Regular"/>
                <a:sym typeface="Panama Regular"/>
              </a:rPr>
              <a:t>Werbeagentur</a:t>
            </a:r>
            <a:r>
              <a:rPr kern="0" dirty="0">
                <a:latin typeface="Panama Regular"/>
                <a:sym typeface="Panama Regular"/>
              </a:rPr>
              <a:t> GmbH </a:t>
            </a:r>
            <a:r>
              <a:rPr kern="0" dirty="0" err="1">
                <a:latin typeface="Panama Regular"/>
                <a:sym typeface="Panama Regular"/>
              </a:rPr>
              <a:t>erstellte</a:t>
            </a:r>
            <a:r>
              <a:rPr kern="0" dirty="0">
                <a:latin typeface="Panama Regular"/>
                <a:sym typeface="Panama Regular"/>
              </a:rPr>
              <a:t> </a:t>
            </a:r>
            <a:r>
              <a:rPr kern="0" dirty="0" err="1">
                <a:latin typeface="Panama Regular"/>
                <a:sym typeface="Panama Regular"/>
              </a:rPr>
              <a:t>Ausarbeitung</a:t>
            </a:r>
            <a:r>
              <a:rPr kern="0" dirty="0">
                <a:latin typeface="Panama Regular"/>
                <a:sym typeface="Panama Regular"/>
              </a:rPr>
              <a:t> </a:t>
            </a:r>
            <a:r>
              <a:rPr kern="0" dirty="0" err="1">
                <a:latin typeface="Panama Regular"/>
                <a:sym typeface="Panama Regular"/>
              </a:rPr>
              <a:t>ist</a:t>
            </a:r>
            <a:r>
              <a:rPr kern="0" dirty="0">
                <a:latin typeface="Panama Regular"/>
                <a:sym typeface="Panama Regular"/>
              </a:rPr>
              <a:t> </a:t>
            </a:r>
            <a:r>
              <a:rPr kern="0" dirty="0" err="1">
                <a:latin typeface="Panama Regular"/>
                <a:sym typeface="Panama Regular"/>
              </a:rPr>
              <a:t>ausschließlich</a:t>
            </a:r>
            <a:r>
              <a:rPr kern="0" dirty="0">
                <a:latin typeface="Panama Regular"/>
                <a:sym typeface="Panama Regular"/>
              </a:rPr>
              <a:t> für den </a:t>
            </a:r>
            <a:r>
              <a:rPr kern="0" dirty="0" err="1">
                <a:latin typeface="Panama Regular"/>
                <a:sym typeface="Panama Regular"/>
              </a:rPr>
              <a:t>Auftraggeber</a:t>
            </a:r>
            <a:r>
              <a:rPr kern="0" dirty="0">
                <a:latin typeface="Panama Regular"/>
                <a:sym typeface="Panama Regular"/>
              </a:rPr>
              <a:t> </a:t>
            </a:r>
            <a:r>
              <a:rPr kern="0" dirty="0" err="1">
                <a:latin typeface="Panama Regular"/>
                <a:sym typeface="Panama Regular"/>
              </a:rPr>
              <a:t>bestimmt</a:t>
            </a:r>
            <a:r>
              <a:rPr kern="0" dirty="0">
                <a:latin typeface="Panama Regular"/>
                <a:sym typeface="Panama Regular"/>
              </a:rPr>
              <a:t>. Die </a:t>
            </a:r>
            <a:r>
              <a:rPr kern="0" dirty="0" err="1">
                <a:latin typeface="Panama Regular"/>
                <a:sym typeface="Panama Regular"/>
              </a:rPr>
              <a:t>Bearbeitung</a:t>
            </a:r>
            <a:r>
              <a:rPr kern="0" dirty="0">
                <a:latin typeface="Panama Regular"/>
                <a:sym typeface="Panama Regular"/>
              </a:rPr>
              <a:t>, </a:t>
            </a:r>
            <a:r>
              <a:rPr kern="0" dirty="0" err="1">
                <a:latin typeface="Panama Regular"/>
                <a:sym typeface="Panama Regular"/>
              </a:rPr>
              <a:t>Verwertung</a:t>
            </a:r>
            <a:r>
              <a:rPr kern="0" dirty="0">
                <a:latin typeface="Panama Regular"/>
                <a:sym typeface="Panama Regular"/>
              </a:rPr>
              <a:t>, </a:t>
            </a:r>
            <a:r>
              <a:rPr kern="0" dirty="0" err="1">
                <a:latin typeface="Panama Regular"/>
                <a:sym typeface="Panama Regular"/>
              </a:rPr>
              <a:t>Vervielfältigung</a:t>
            </a:r>
            <a:r>
              <a:rPr kern="0" dirty="0">
                <a:latin typeface="Panama Regular"/>
                <a:sym typeface="Panama Regular"/>
              </a:rPr>
              <a:t> des </a:t>
            </a:r>
            <a:r>
              <a:rPr kern="0" dirty="0" err="1">
                <a:latin typeface="Panama Regular"/>
                <a:sym typeface="Panama Regular"/>
              </a:rPr>
              <a:t>Werkes</a:t>
            </a:r>
            <a:r>
              <a:rPr kern="0" dirty="0">
                <a:latin typeface="Panama Regular"/>
                <a:sym typeface="Panama Regular"/>
              </a:rPr>
              <a:t> </a:t>
            </a:r>
            <a:r>
              <a:rPr kern="0" dirty="0" err="1">
                <a:latin typeface="Panama Regular"/>
                <a:sym typeface="Panama Regular"/>
              </a:rPr>
              <a:t>ist</a:t>
            </a:r>
            <a:r>
              <a:rPr kern="0" dirty="0">
                <a:latin typeface="Panama Regular"/>
                <a:sym typeface="Panama Regular"/>
              </a:rPr>
              <a:t> </a:t>
            </a:r>
            <a:r>
              <a:rPr kern="0" dirty="0" err="1">
                <a:latin typeface="Panama Regular"/>
                <a:sym typeface="Panama Regular"/>
              </a:rPr>
              <a:t>nur</a:t>
            </a:r>
            <a:r>
              <a:rPr kern="0" dirty="0">
                <a:latin typeface="Panama Regular"/>
                <a:sym typeface="Panama Regular"/>
              </a:rPr>
              <a:t> </a:t>
            </a:r>
            <a:r>
              <a:rPr kern="0" dirty="0" err="1">
                <a:latin typeface="Panama Regular"/>
                <a:sym typeface="Panama Regular"/>
              </a:rPr>
              <a:t>mit</a:t>
            </a:r>
            <a:r>
              <a:rPr kern="0" dirty="0">
                <a:latin typeface="Panama Regular"/>
                <a:sym typeface="Panama Regular"/>
              </a:rPr>
              <a:t> </a:t>
            </a:r>
            <a:r>
              <a:rPr kern="0" dirty="0" err="1">
                <a:latin typeface="Panama Regular"/>
                <a:sym typeface="Panama Regular"/>
              </a:rPr>
              <a:t>Zustimmung</a:t>
            </a:r>
            <a:r>
              <a:rPr kern="0" dirty="0">
                <a:latin typeface="Panama Regular"/>
                <a:sym typeface="Panama Regular"/>
              </a:rPr>
              <a:t> der Agentur </a:t>
            </a:r>
            <a:r>
              <a:rPr kern="0" dirty="0" err="1">
                <a:latin typeface="Panama Regular"/>
                <a:sym typeface="Panama Regular"/>
              </a:rPr>
              <a:t>als</a:t>
            </a:r>
            <a:r>
              <a:rPr kern="0" dirty="0">
                <a:latin typeface="Panama Regular"/>
                <a:sym typeface="Panama Regular"/>
              </a:rPr>
              <a:t> </a:t>
            </a:r>
            <a:r>
              <a:rPr kern="0" dirty="0" err="1">
                <a:latin typeface="Panama Regular"/>
                <a:sym typeface="Panama Regular"/>
              </a:rPr>
              <a:t>Urheber</a:t>
            </a:r>
            <a:r>
              <a:rPr kern="0" dirty="0">
                <a:latin typeface="Panama Regular"/>
                <a:sym typeface="Panama Regular"/>
              </a:rPr>
              <a:t> </a:t>
            </a:r>
            <a:r>
              <a:rPr kern="0" dirty="0" err="1">
                <a:latin typeface="Panama Regular"/>
                <a:sym typeface="Panama Regular"/>
              </a:rPr>
              <a:t>zulässig</a:t>
            </a:r>
            <a:r>
              <a:rPr kern="0" dirty="0">
                <a:latin typeface="Panama Regular"/>
                <a:sym typeface="Panama Regular"/>
              </a:rPr>
              <a:t>. Copyright und alle </a:t>
            </a:r>
            <a:r>
              <a:rPr kern="0" dirty="0" err="1">
                <a:latin typeface="Panama Regular"/>
                <a:sym typeface="Panama Regular"/>
              </a:rPr>
              <a:t>Rechte</a:t>
            </a:r>
            <a:r>
              <a:rPr kern="0" dirty="0">
                <a:latin typeface="Panama Regular"/>
                <a:sym typeface="Panama Regular"/>
              </a:rPr>
              <a:t> </a:t>
            </a:r>
            <a:r>
              <a:rPr kern="0" dirty="0" err="1">
                <a:latin typeface="Panama Regular"/>
                <a:sym typeface="Panama Regular"/>
              </a:rPr>
              <a:t>vorbehalten</a:t>
            </a:r>
            <a:r>
              <a:rPr kern="0" dirty="0">
                <a:latin typeface="Panama Regular"/>
                <a:sym typeface="Panama Regular"/>
              </a:rPr>
              <a:t>.</a:t>
            </a:r>
          </a:p>
        </p:txBody>
      </p:sp>
    </p:spTree>
    <p:extLst>
      <p:ext uri="{BB962C8B-B14F-4D97-AF65-F5344CB8AC3E}">
        <p14:creationId xmlns:p14="http://schemas.microsoft.com/office/powerpoint/2010/main" val="68919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3C5DA"/>
        </a:solidFill>
        <a:effectLst/>
      </p:bgPr>
    </p:bg>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42AF9000-53DD-8E8D-70F2-CBC2FCF2822C}"/>
              </a:ext>
            </a:extLst>
          </p:cNvPr>
          <p:cNvGrpSpPr>
            <a:grpSpLocks noGrp="1" noUngrp="1" noRot="1" noMove="1" noResize="1"/>
          </p:cNvGrpSpPr>
          <p:nvPr/>
        </p:nvGrpSpPr>
        <p:grpSpPr>
          <a:xfrm>
            <a:off x="8556469" y="-1553723"/>
            <a:ext cx="13974152" cy="10306210"/>
            <a:chOff x="8447088" y="-1050895"/>
            <a:chExt cx="13974152" cy="10306210"/>
          </a:xfrm>
          <a:solidFill>
            <a:srgbClr val="0B9EB2"/>
          </a:solidFill>
        </p:grpSpPr>
        <p:grpSp>
          <p:nvGrpSpPr>
            <p:cNvPr id="12" name="Gruppieren 11">
              <a:extLst>
                <a:ext uri="{FF2B5EF4-FFF2-40B4-BE49-F238E27FC236}">
                  <a16:creationId xmlns:a16="http://schemas.microsoft.com/office/drawing/2014/main" id="{5F19DE47-7025-2A12-5F78-27678B43EA47}"/>
                </a:ext>
              </a:extLst>
            </p:cNvPr>
            <p:cNvGrpSpPr>
              <a:grpSpLocks noGrp="1" noUngrp="1" noRot="1" noMove="1" noResize="1"/>
            </p:cNvGrpSpPr>
            <p:nvPr/>
          </p:nvGrpSpPr>
          <p:grpSpPr>
            <a:xfrm rot="10800000">
              <a:off x="8447088" y="-1050895"/>
              <a:ext cx="6881569" cy="10306210"/>
              <a:chOff x="15540038" y="5275822"/>
              <a:chExt cx="7088610" cy="10616286"/>
            </a:xfrm>
            <a:grpFill/>
          </p:grpSpPr>
          <p:sp>
            <p:nvSpPr>
              <p:cNvPr id="18" name="Rechteck 17">
                <a:extLst>
                  <a:ext uri="{FF2B5EF4-FFF2-40B4-BE49-F238E27FC236}">
                    <a16:creationId xmlns:a16="http://schemas.microsoft.com/office/drawing/2014/main" id="{FC46E964-41BD-60FE-EA66-1C77B5D26016}"/>
                  </a:ext>
                </a:extLst>
              </p:cNvPr>
              <p:cNvSpPr>
                <a:spLocks noGrp="1" noRot="1" noMove="1" noResize="1" noEditPoints="1" noAdjustHandles="1" noChangeArrowheads="1" noChangeShapeType="1"/>
              </p:cNvSpPr>
              <p:nvPr/>
            </p:nvSpPr>
            <p:spPr>
              <a:xfrm>
                <a:off x="15540038" y="8632202"/>
                <a:ext cx="7081858" cy="72599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sp>
            <p:nvSpPr>
              <p:cNvPr id="19" name="Oval 18">
                <a:extLst>
                  <a:ext uri="{FF2B5EF4-FFF2-40B4-BE49-F238E27FC236}">
                    <a16:creationId xmlns:a16="http://schemas.microsoft.com/office/drawing/2014/main" id="{A70628F6-D9ED-868E-EB85-77EF676205B3}"/>
                  </a:ext>
                </a:extLst>
              </p:cNvPr>
              <p:cNvSpPr>
                <a:spLocks noGrp="1" noRot="1" noMove="1" noResize="1" noEditPoints="1" noAdjustHandles="1" noChangeArrowheads="1" noChangeShapeType="1"/>
              </p:cNvSpPr>
              <p:nvPr/>
            </p:nvSpPr>
            <p:spPr>
              <a:xfrm>
                <a:off x="15546790" y="5275822"/>
                <a:ext cx="7081858" cy="708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grpSp>
        <p:sp>
          <p:nvSpPr>
            <p:cNvPr id="14" name="Rechteck 13">
              <a:extLst>
                <a:ext uri="{FF2B5EF4-FFF2-40B4-BE49-F238E27FC236}">
                  <a16:creationId xmlns:a16="http://schemas.microsoft.com/office/drawing/2014/main" id="{73AFF53C-1C9E-A04B-6AC3-9AE286715B18}"/>
                </a:ext>
              </a:extLst>
            </p:cNvPr>
            <p:cNvSpPr>
              <a:spLocks noGrp="1" noRot="1" noMove="1" noResize="1" noEditPoints="1" noAdjustHandles="1" noChangeArrowheads="1" noChangeShapeType="1"/>
            </p:cNvSpPr>
            <p:nvPr/>
          </p:nvSpPr>
          <p:spPr>
            <a:xfrm>
              <a:off x="14192249" y="-575217"/>
              <a:ext cx="5688000" cy="37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grpSp>
          <p:nvGrpSpPr>
            <p:cNvPr id="15" name="Gruppieren 14">
              <a:extLst>
                <a:ext uri="{FF2B5EF4-FFF2-40B4-BE49-F238E27FC236}">
                  <a16:creationId xmlns:a16="http://schemas.microsoft.com/office/drawing/2014/main" id="{4D0E917C-C89F-2652-9BEE-E6ABF1B1CDAD}"/>
                </a:ext>
              </a:extLst>
            </p:cNvPr>
            <p:cNvGrpSpPr>
              <a:grpSpLocks noGrp="1" noUngrp="1" noRot="1" noMove="1" noResize="1"/>
            </p:cNvGrpSpPr>
            <p:nvPr/>
          </p:nvGrpSpPr>
          <p:grpSpPr>
            <a:xfrm rot="10800000">
              <a:off x="18452791" y="-125556"/>
              <a:ext cx="3968449" cy="5943364"/>
              <a:chOff x="15540038" y="5275822"/>
              <a:chExt cx="7088610" cy="10616286"/>
            </a:xfrm>
            <a:grpFill/>
          </p:grpSpPr>
          <p:sp>
            <p:nvSpPr>
              <p:cNvPr id="16" name="Rechteck 15">
                <a:extLst>
                  <a:ext uri="{FF2B5EF4-FFF2-40B4-BE49-F238E27FC236}">
                    <a16:creationId xmlns:a16="http://schemas.microsoft.com/office/drawing/2014/main" id="{140D826A-0635-FF48-7846-75CB7C9CB3DC}"/>
                  </a:ext>
                </a:extLst>
              </p:cNvPr>
              <p:cNvSpPr>
                <a:spLocks noGrp="1" noRot="1" noMove="1" noResize="1" noEditPoints="1" noAdjustHandles="1" noChangeArrowheads="1" noChangeShapeType="1"/>
              </p:cNvSpPr>
              <p:nvPr/>
            </p:nvSpPr>
            <p:spPr>
              <a:xfrm>
                <a:off x="15540038" y="8632202"/>
                <a:ext cx="7081858" cy="72599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sp>
            <p:nvSpPr>
              <p:cNvPr id="17" name="Oval 16">
                <a:extLst>
                  <a:ext uri="{FF2B5EF4-FFF2-40B4-BE49-F238E27FC236}">
                    <a16:creationId xmlns:a16="http://schemas.microsoft.com/office/drawing/2014/main" id="{442BB759-83D8-6099-2DA5-D377F330B16D}"/>
                  </a:ext>
                </a:extLst>
              </p:cNvPr>
              <p:cNvSpPr>
                <a:spLocks noGrp="1" noRot="1" noMove="1" noResize="1" noEditPoints="1" noAdjustHandles="1" noChangeArrowheads="1" noChangeShapeType="1"/>
              </p:cNvSpPr>
              <p:nvPr/>
            </p:nvSpPr>
            <p:spPr>
              <a:xfrm>
                <a:off x="15546790" y="5275822"/>
                <a:ext cx="7081858" cy="708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grpSp>
      </p:grpSp>
      <p:sp>
        <p:nvSpPr>
          <p:cNvPr id="20" name="Oval 19">
            <a:extLst>
              <a:ext uri="{FF2B5EF4-FFF2-40B4-BE49-F238E27FC236}">
                <a16:creationId xmlns:a16="http://schemas.microsoft.com/office/drawing/2014/main" id="{BB6BB9C8-B9D5-8289-BC99-5257700722BA}"/>
              </a:ext>
            </a:extLst>
          </p:cNvPr>
          <p:cNvSpPr/>
          <p:nvPr/>
        </p:nvSpPr>
        <p:spPr>
          <a:xfrm rot="10800000">
            <a:off x="15441818" y="1136610"/>
            <a:ext cx="3130689" cy="3130689"/>
          </a:xfrm>
          <a:prstGeom prst="ellipse">
            <a:avLst/>
          </a:prstGeom>
          <a:solidFill>
            <a:srgbClr val="73C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sp>
        <p:nvSpPr>
          <p:cNvPr id="13" name="Oval 12">
            <a:extLst>
              <a:ext uri="{FF2B5EF4-FFF2-40B4-BE49-F238E27FC236}">
                <a16:creationId xmlns:a16="http://schemas.microsoft.com/office/drawing/2014/main" id="{789F8073-5DAD-0E70-9F69-C15B45BF6D25}"/>
              </a:ext>
            </a:extLst>
          </p:cNvPr>
          <p:cNvSpPr/>
          <p:nvPr/>
        </p:nvSpPr>
        <p:spPr>
          <a:xfrm rot="10800000">
            <a:off x="15440813" y="2453386"/>
            <a:ext cx="3130485" cy="497679"/>
          </a:xfrm>
          <a:prstGeom prst="ellipse">
            <a:avLst/>
          </a:prstGeom>
          <a:solidFill>
            <a:srgbClr val="73C5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866" indent="-342866" defTabSz="482552" hangingPunct="0">
              <a:lnSpc>
                <a:spcPct val="92000"/>
              </a:lnSpc>
              <a:spcBef>
                <a:spcPts val="1000"/>
              </a:spcBef>
              <a:buClr>
                <a:srgbClr val="5A5F64"/>
              </a:buClr>
              <a:buFont typeface="Panama" panose="00000500000000000000" pitchFamily="50" charset="0"/>
              <a:buChar char="▸"/>
            </a:pPr>
            <a:endParaRPr lang="de-DE" sz="2500" b="1" kern="0" spc="100" dirty="0" err="1">
              <a:solidFill>
                <a:srgbClr val="5A5E64"/>
              </a:solidFill>
              <a:latin typeface="Panama" pitchFamily="2" charset="77"/>
              <a:sym typeface="Panama Regular"/>
            </a:endParaRPr>
          </a:p>
        </p:txBody>
      </p:sp>
      <p:sp>
        <p:nvSpPr>
          <p:cNvPr id="11" name="»Titel« in der Panama City, 65 pt, Zeichen -2%, Zeilenabstand 0,7">
            <a:extLst>
              <a:ext uri="{FF2B5EF4-FFF2-40B4-BE49-F238E27FC236}">
                <a16:creationId xmlns:a16="http://schemas.microsoft.com/office/drawing/2014/main" id="{CE6A5BF8-7792-2579-C2E7-EF71AB35AC2E}"/>
              </a:ext>
            </a:extLst>
          </p:cNvPr>
          <p:cNvSpPr txBox="1"/>
          <p:nvPr/>
        </p:nvSpPr>
        <p:spPr>
          <a:xfrm>
            <a:off x="1336431" y="8221774"/>
            <a:ext cx="19206737" cy="4223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lnSpc>
                <a:spcPct val="70000"/>
              </a:lnSpc>
              <a:spcBef>
                <a:spcPts val="0"/>
              </a:spcBef>
              <a:defRPr sz="6500" spc="-130">
                <a:uFill>
                  <a:solidFill>
                    <a:srgbClr val="F1753A"/>
                  </a:solidFill>
                </a:uFill>
                <a:latin typeface="+mn-lt"/>
                <a:ea typeface="+mn-ea"/>
                <a:cs typeface="+mn-cs"/>
                <a:sym typeface="PanamaCity"/>
              </a:defRPr>
            </a:lvl1pPr>
          </a:lstStyle>
          <a:p>
            <a:pPr defTabSz="482552" hangingPunct="0">
              <a:lnSpc>
                <a:spcPct val="90000"/>
              </a:lnSpc>
            </a:pPr>
            <a:r>
              <a:rPr lang="de-DE" sz="4000" b="1" kern="0" dirty="0">
                <a:solidFill>
                  <a:srgbClr val="FFFFFF"/>
                </a:solidFill>
                <a:latin typeface="Panama" pitchFamily="2" charset="77"/>
                <a:cs typeface="+mj-cs"/>
              </a:rPr>
              <a:t>Mit diesem </a:t>
            </a:r>
            <a:r>
              <a:rPr lang="de-DE" sz="4000" b="1" kern="0" dirty="0" err="1">
                <a:solidFill>
                  <a:srgbClr val="FFFFFF"/>
                </a:solidFill>
                <a:latin typeface="Panama" pitchFamily="2" charset="77"/>
                <a:cs typeface="+mj-cs"/>
              </a:rPr>
              <a:t>Planning</a:t>
            </a:r>
            <a:r>
              <a:rPr lang="de-DE" sz="4000" b="1" kern="0" dirty="0">
                <a:solidFill>
                  <a:srgbClr val="FFFFFF"/>
                </a:solidFill>
                <a:latin typeface="Panama" pitchFamily="2" charset="77"/>
                <a:cs typeface="+mj-cs"/>
              </a:rPr>
              <a:t> Test möchten wir herausfinden </a:t>
            </a:r>
          </a:p>
          <a:p>
            <a:pPr defTabSz="482552" hangingPunct="0">
              <a:lnSpc>
                <a:spcPct val="90000"/>
              </a:lnSpc>
            </a:pPr>
            <a:r>
              <a:rPr lang="de-DE" sz="4000" b="1" kern="0" dirty="0">
                <a:solidFill>
                  <a:srgbClr val="FFFFFF"/>
                </a:solidFill>
                <a:latin typeface="Panama" pitchFamily="2" charset="77"/>
                <a:cs typeface="+mj-cs"/>
              </a:rPr>
              <a:t>wer Du bist und wie Du (strategisch) denkst. </a:t>
            </a:r>
          </a:p>
          <a:p>
            <a:pPr defTabSz="482552" hangingPunct="0">
              <a:lnSpc>
                <a:spcPct val="90000"/>
              </a:lnSpc>
            </a:pPr>
            <a:r>
              <a:rPr lang="de-DE" sz="4000" b="1" kern="0" dirty="0">
                <a:solidFill>
                  <a:srgbClr val="FFFFFF"/>
                </a:solidFill>
                <a:latin typeface="Panama" pitchFamily="2" charset="77"/>
                <a:cs typeface="+mj-cs"/>
              </a:rPr>
              <a:t>Gleichzeitig erhältst du schonmal einen kleinen Einblick </a:t>
            </a:r>
          </a:p>
          <a:p>
            <a:pPr defTabSz="482552" hangingPunct="0">
              <a:lnSpc>
                <a:spcPct val="90000"/>
              </a:lnSpc>
            </a:pPr>
            <a:r>
              <a:rPr lang="de-DE" sz="4000" b="1" kern="0" dirty="0">
                <a:solidFill>
                  <a:srgbClr val="FFFFFF"/>
                </a:solidFill>
                <a:latin typeface="Panama" pitchFamily="2" charset="77"/>
                <a:cs typeface="+mj-cs"/>
              </a:rPr>
              <a:t>in unsere Arbeitsweise innerhalb der Strategie.</a:t>
            </a:r>
          </a:p>
          <a:p>
            <a:pPr defTabSz="482552" hangingPunct="0">
              <a:lnSpc>
                <a:spcPct val="90000"/>
              </a:lnSpc>
            </a:pPr>
            <a:endParaRPr lang="de-DE" sz="5999" b="1" kern="0" dirty="0">
              <a:solidFill>
                <a:srgbClr val="FFFFFF"/>
              </a:solidFill>
              <a:latin typeface="PanamaCity"/>
              <a:cs typeface="+mj-cs"/>
            </a:endParaRPr>
          </a:p>
          <a:p>
            <a:pPr defTabSz="482552" hangingPunct="0">
              <a:lnSpc>
                <a:spcPct val="90000"/>
              </a:lnSpc>
            </a:pPr>
            <a:r>
              <a:rPr lang="de-DE" sz="8499" kern="0" dirty="0">
                <a:solidFill>
                  <a:srgbClr val="FFFFFF"/>
                </a:solidFill>
                <a:latin typeface="PanamaCity"/>
                <a:cs typeface="+mj-cs"/>
              </a:rPr>
              <a:t>Viel Spaß beim Bearbeiten!</a:t>
            </a:r>
            <a:endParaRPr sz="8499" kern="0" dirty="0">
              <a:solidFill>
                <a:srgbClr val="FFFFFF"/>
              </a:solidFill>
              <a:latin typeface="PanamaCity"/>
              <a:cs typeface="+mj-cs"/>
            </a:endParaRPr>
          </a:p>
        </p:txBody>
      </p:sp>
    </p:spTree>
    <p:extLst>
      <p:ext uri="{BB962C8B-B14F-4D97-AF65-F5344CB8AC3E}">
        <p14:creationId xmlns:p14="http://schemas.microsoft.com/office/powerpoint/2010/main" val="31500929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73C5DA"/>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AC2322F-A924-14BB-12E9-316728FF9B3C}"/>
              </a:ext>
            </a:extLst>
          </p:cNvPr>
          <p:cNvSpPr>
            <a:spLocks noGrp="1" noRot="1" noMove="1" noResize="1" noEditPoints="1" noAdjustHandles="1" noChangeArrowheads="1" noChangeShapeType="1"/>
          </p:cNvSpPr>
          <p:nvPr/>
        </p:nvSpPr>
        <p:spPr>
          <a:xfrm>
            <a:off x="1737445" y="-1242888"/>
            <a:ext cx="8413003" cy="8449526"/>
          </a:xfrm>
          <a:prstGeom prst="ellipse">
            <a:avLst/>
          </a:prstGeom>
          <a:solidFill>
            <a:srgbClr val="0B9E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sp>
        <p:nvSpPr>
          <p:cNvPr id="7" name="Rechteck">
            <a:extLst>
              <a:ext uri="{FF2B5EF4-FFF2-40B4-BE49-F238E27FC236}">
                <a16:creationId xmlns:a16="http://schemas.microsoft.com/office/drawing/2014/main" id="{D0E03861-A1E9-6A7F-E37F-D49026CBEA23}"/>
              </a:ext>
            </a:extLst>
          </p:cNvPr>
          <p:cNvSpPr>
            <a:spLocks noGrp="1" noRot="1" noMove="1" noResize="1" noEditPoints="1" noAdjustHandles="1" noChangeArrowheads="1" noChangeShapeType="1"/>
          </p:cNvSpPr>
          <p:nvPr/>
        </p:nvSpPr>
        <p:spPr>
          <a:xfrm>
            <a:off x="1737332" y="-5508045"/>
            <a:ext cx="8413002" cy="8611262"/>
          </a:xfrm>
          <a:prstGeom prst="rect">
            <a:avLst/>
          </a:prstGeom>
          <a:solidFill>
            <a:srgbClr val="0B9EB2"/>
          </a:solidFill>
          <a:ln w="25400">
            <a:miter lim="400000"/>
          </a:ln>
        </p:spPr>
        <p:txBody>
          <a:bodyPr lIns="50800" tIns="50800" rIns="50800" bIns="50800" anchor="ctr"/>
          <a:lstStyle/>
          <a:p>
            <a:pPr>
              <a:lnSpc>
                <a:spcPct val="90000"/>
              </a:lnSpc>
              <a:spcBef>
                <a:spcPts val="1300"/>
              </a:spcBef>
              <a:defRPr sz="3600" spc="-36">
                <a:solidFill>
                  <a:srgbClr val="6D7277"/>
                </a:solidFill>
              </a:defRPr>
            </a:pPr>
            <a:endParaRPr lang="de-DE" dirty="0">
              <a:latin typeface="Panama" panose="00000500000000000000" pitchFamily="50" charset="0"/>
            </a:endParaRPr>
          </a:p>
        </p:txBody>
      </p:sp>
      <p:sp>
        <p:nvSpPr>
          <p:cNvPr id="8" name="Oval 7">
            <a:extLst>
              <a:ext uri="{FF2B5EF4-FFF2-40B4-BE49-F238E27FC236}">
                <a16:creationId xmlns:a16="http://schemas.microsoft.com/office/drawing/2014/main" id="{FD8584C6-CCCB-8790-28E8-E6E66E40DF3E}"/>
              </a:ext>
            </a:extLst>
          </p:cNvPr>
          <p:cNvSpPr>
            <a:spLocks noGrp="1" noRot="1" noMove="1" noResize="1" noEditPoints="1" noAdjustHandles="1" noChangeArrowheads="1" noChangeShapeType="1"/>
          </p:cNvSpPr>
          <p:nvPr/>
        </p:nvSpPr>
        <p:spPr>
          <a:xfrm>
            <a:off x="14023625" y="1424351"/>
            <a:ext cx="9413230" cy="9413230"/>
          </a:xfrm>
          <a:prstGeom prst="ellipse">
            <a:avLst/>
          </a:prstGeom>
          <a:solidFill>
            <a:srgbClr val="2D538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sp>
        <p:nvSpPr>
          <p:cNvPr id="9" name="Rechteck">
            <a:extLst>
              <a:ext uri="{FF2B5EF4-FFF2-40B4-BE49-F238E27FC236}">
                <a16:creationId xmlns:a16="http://schemas.microsoft.com/office/drawing/2014/main" id="{469D17B5-FFC1-41D9-C5A1-9167D15BC427}"/>
              </a:ext>
            </a:extLst>
          </p:cNvPr>
          <p:cNvSpPr>
            <a:spLocks noGrp="1" noRot="1" noMove="1" noResize="1" noEditPoints="1" noAdjustHandles="1" noChangeArrowheads="1" noChangeShapeType="1"/>
          </p:cNvSpPr>
          <p:nvPr/>
        </p:nvSpPr>
        <p:spPr>
          <a:xfrm>
            <a:off x="14035270" y="5985807"/>
            <a:ext cx="9372540" cy="9593412"/>
          </a:xfrm>
          <a:prstGeom prst="rect">
            <a:avLst/>
          </a:prstGeom>
          <a:solidFill>
            <a:srgbClr val="2D538F"/>
          </a:solidFill>
          <a:ln w="25400">
            <a:miter lim="400000"/>
          </a:ln>
        </p:spPr>
        <p:txBody>
          <a:bodyPr lIns="50800" tIns="50800" rIns="50800" bIns="50800" anchor="ctr"/>
          <a:lstStyle/>
          <a:p>
            <a:pPr>
              <a:lnSpc>
                <a:spcPct val="90000"/>
              </a:lnSpc>
              <a:spcBef>
                <a:spcPts val="1300"/>
              </a:spcBef>
              <a:defRPr sz="3600" spc="-36">
                <a:solidFill>
                  <a:srgbClr val="6D7277"/>
                </a:solidFill>
              </a:defRPr>
            </a:pPr>
            <a:endParaRPr lang="de-DE" dirty="0">
              <a:latin typeface="Panama" panose="00000500000000000000" pitchFamily="50" charset="0"/>
            </a:endParaRPr>
          </a:p>
        </p:txBody>
      </p:sp>
      <p:sp>
        <p:nvSpPr>
          <p:cNvPr id="2" name="Oval 1">
            <a:extLst>
              <a:ext uri="{FF2B5EF4-FFF2-40B4-BE49-F238E27FC236}">
                <a16:creationId xmlns:a16="http://schemas.microsoft.com/office/drawing/2014/main" id="{8CEB8771-0D2B-3070-6918-C0E3A9EE26AD}"/>
              </a:ext>
            </a:extLst>
          </p:cNvPr>
          <p:cNvSpPr/>
          <p:nvPr/>
        </p:nvSpPr>
        <p:spPr>
          <a:xfrm>
            <a:off x="1737332" y="-1242807"/>
            <a:ext cx="8412455" cy="497679"/>
          </a:xfrm>
          <a:prstGeom prst="ellipse">
            <a:avLst/>
          </a:prstGeom>
          <a:solidFill>
            <a:srgbClr val="0B9E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866" indent="-342866" defTabSz="482552" hangingPunct="0">
              <a:lnSpc>
                <a:spcPct val="92000"/>
              </a:lnSpc>
              <a:spcBef>
                <a:spcPts val="1000"/>
              </a:spcBef>
              <a:buClr>
                <a:srgbClr val="5A5F64"/>
              </a:buClr>
              <a:buFont typeface="Panama" panose="00000500000000000000" pitchFamily="50" charset="0"/>
              <a:buChar char="▸"/>
            </a:pPr>
            <a:endParaRPr lang="de-DE" sz="2500" b="1" kern="0" spc="100" dirty="0" err="1">
              <a:solidFill>
                <a:srgbClr val="5A5E64"/>
              </a:solidFill>
              <a:latin typeface="Panama" pitchFamily="2" charset="77"/>
              <a:sym typeface="Panama Regular"/>
            </a:endParaRPr>
          </a:p>
        </p:txBody>
      </p:sp>
      <p:sp>
        <p:nvSpPr>
          <p:cNvPr id="477" name="Rechteck"/>
          <p:cNvSpPr/>
          <p:nvPr/>
        </p:nvSpPr>
        <p:spPr>
          <a:xfrm>
            <a:off x="3295924" y="2828284"/>
            <a:ext cx="4957698" cy="1077272"/>
          </a:xfrm>
          <a:prstGeom prst="rect">
            <a:avLst/>
          </a:prstGeom>
          <a:noFill/>
          <a:ln w="76200">
            <a:solidFill>
              <a:schemeClr val="bg1"/>
            </a:solidFill>
            <a:miter lim="400000"/>
          </a:ln>
        </p:spPr>
        <p:txBody>
          <a:bodyPr lIns="50797" tIns="50797" rIns="50797" bIns="50797" anchor="ctr"/>
          <a:lstStyle/>
          <a:p>
            <a:pPr defTabSz="647635" hangingPunct="0">
              <a:lnSpc>
                <a:spcPts val="2700"/>
              </a:lnSpc>
              <a:spcBef>
                <a:spcPts val="1500"/>
              </a:spcBef>
              <a:defRPr sz="2400" spc="48">
                <a:solidFill>
                  <a:srgbClr val="E3E7EB"/>
                </a:solidFill>
                <a:latin typeface="+mj-lt"/>
                <a:ea typeface="+mj-ea"/>
                <a:cs typeface="+mj-cs"/>
                <a:sym typeface="Panama Bold"/>
              </a:defRPr>
            </a:pPr>
            <a:endParaRPr sz="2400" kern="0" spc="48">
              <a:solidFill>
                <a:srgbClr val="E3E7EB"/>
              </a:solidFill>
              <a:latin typeface="Panama Bold"/>
              <a:sym typeface="Panama Bold"/>
            </a:endParaRPr>
          </a:p>
        </p:txBody>
      </p:sp>
      <p:sp>
        <p:nvSpPr>
          <p:cNvPr id="478" name="1. Longlist"/>
          <p:cNvSpPr txBox="1"/>
          <p:nvPr/>
        </p:nvSpPr>
        <p:spPr>
          <a:xfrm>
            <a:off x="2623390" y="2793936"/>
            <a:ext cx="6209896" cy="1089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83" tIns="253983" rIns="253983" bIns="253983">
            <a:spAutoFit/>
          </a:bodyPr>
          <a:lstStyle>
            <a:lvl1pPr>
              <a:defRPr>
                <a:solidFill>
                  <a:srgbClr val="914173"/>
                </a:solidFill>
                <a:latin typeface="+mj-lt"/>
                <a:ea typeface="+mj-ea"/>
                <a:cs typeface="+mj-cs"/>
                <a:sym typeface="Panama Bold"/>
              </a:defRPr>
            </a:lvl1pPr>
          </a:lstStyle>
          <a:p>
            <a:pPr algn="ctr" defTabSz="482552" hangingPunct="0">
              <a:lnSpc>
                <a:spcPts val="4500"/>
              </a:lnSpc>
              <a:spcBef>
                <a:spcPts val="1500"/>
              </a:spcBef>
            </a:pPr>
            <a:r>
              <a:rPr sz="3600" kern="0" spc="-39" dirty="0">
                <a:solidFill>
                  <a:srgbClr val="FFFFFF"/>
                </a:solidFill>
                <a:latin typeface="PanamaCity"/>
                <a:cs typeface="Arial" panose="020B0604020202020204" pitchFamily="34" charset="0"/>
              </a:rPr>
              <a:t>1. </a:t>
            </a:r>
            <a:r>
              <a:rPr lang="de-DE" sz="3600" kern="0" spc="-39" dirty="0">
                <a:solidFill>
                  <a:srgbClr val="FFFFFF"/>
                </a:solidFill>
                <a:latin typeface="PanamaCity"/>
                <a:cs typeface="Arial" panose="020B0604020202020204" pitchFamily="34" charset="0"/>
              </a:rPr>
              <a:t>Nimm dir Zeit!</a:t>
            </a:r>
            <a:endParaRPr sz="3600" kern="0" spc="-39" dirty="0">
              <a:solidFill>
                <a:srgbClr val="FFFFFF"/>
              </a:solidFill>
              <a:latin typeface="PanamaCity"/>
              <a:cs typeface="Arial" panose="020B0604020202020204" pitchFamily="34" charset="0"/>
            </a:endParaRPr>
          </a:p>
        </p:txBody>
      </p:sp>
      <p:sp>
        <p:nvSpPr>
          <p:cNvPr id="481" name="2. Inner Source Innovation"/>
          <p:cNvSpPr txBox="1"/>
          <p:nvPr/>
        </p:nvSpPr>
        <p:spPr>
          <a:xfrm>
            <a:off x="9448431" y="2839480"/>
            <a:ext cx="5645359" cy="1089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83" tIns="253983" rIns="253983" bIns="253983">
            <a:spAutoFit/>
          </a:bodyPr>
          <a:lstStyle>
            <a:lvl1pPr>
              <a:defRPr>
                <a:solidFill>
                  <a:srgbClr val="914173"/>
                </a:solidFill>
                <a:latin typeface="+mj-lt"/>
                <a:ea typeface="+mj-ea"/>
                <a:cs typeface="+mj-cs"/>
                <a:sym typeface="Panama Bold"/>
              </a:defRPr>
            </a:lvl1pPr>
          </a:lstStyle>
          <a:p>
            <a:pPr algn="ctr" defTabSz="482552" hangingPunct="0">
              <a:lnSpc>
                <a:spcPts val="4500"/>
              </a:lnSpc>
              <a:spcBef>
                <a:spcPts val="1500"/>
              </a:spcBef>
            </a:pPr>
            <a:r>
              <a:rPr sz="3600" kern="0" spc="-39" dirty="0">
                <a:solidFill>
                  <a:srgbClr val="FFFFFF"/>
                </a:solidFill>
                <a:latin typeface="PanamaCity"/>
                <a:cs typeface="Arial" panose="020B0604020202020204" pitchFamily="34" charset="0"/>
              </a:rPr>
              <a:t>2. </a:t>
            </a:r>
            <a:r>
              <a:rPr lang="de-DE" sz="3600" kern="0" spc="-39" dirty="0">
                <a:solidFill>
                  <a:srgbClr val="FFFFFF"/>
                </a:solidFill>
                <a:latin typeface="PanamaCity"/>
                <a:cs typeface="Arial" panose="020B0604020202020204" pitchFamily="34" charset="0"/>
              </a:rPr>
              <a:t>Fasse dich kurz!</a:t>
            </a:r>
            <a:endParaRPr sz="3600" kern="0" spc="-39" dirty="0">
              <a:solidFill>
                <a:srgbClr val="FFFFFF"/>
              </a:solidFill>
              <a:latin typeface="PanamaCity"/>
              <a:cs typeface="Arial" panose="020B0604020202020204" pitchFamily="34" charset="0"/>
            </a:endParaRPr>
          </a:p>
        </p:txBody>
      </p:sp>
      <p:sp>
        <p:nvSpPr>
          <p:cNvPr id="483" name="Ergebnis der Kreationsphase:…"/>
          <p:cNvSpPr txBox="1"/>
          <p:nvPr/>
        </p:nvSpPr>
        <p:spPr>
          <a:xfrm>
            <a:off x="3325603" y="9637455"/>
            <a:ext cx="10707189" cy="250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507949" indent="-507949" defTabSz="482552" hangingPunct="0">
              <a:lnSpc>
                <a:spcPts val="4500"/>
              </a:lnSpc>
              <a:spcBef>
                <a:spcPts val="1500"/>
              </a:spcBef>
              <a:buSzPct val="125000"/>
              <a:buFont typeface="Lucida Grande"/>
              <a:buChar char="‣"/>
            </a:pPr>
            <a:r>
              <a:rPr lang="de-DE" sz="4000" b="1" kern="0" spc="-39" dirty="0">
                <a:solidFill>
                  <a:srgbClr val="FFFFFF"/>
                </a:solidFill>
                <a:latin typeface="Panama" pitchFamily="2" charset="77"/>
                <a:ea typeface="+mj-ea"/>
                <a:cs typeface="Arial" panose="020B0604020202020204" pitchFamily="34" charset="0"/>
                <a:sym typeface="Panama Bold"/>
              </a:rPr>
              <a:t>Bearbeite diese PowerPoint Präsentation und erstelle neue </a:t>
            </a:r>
            <a:r>
              <a:rPr lang="de-DE" sz="4000" b="1" kern="0" spc="-39" dirty="0" err="1">
                <a:solidFill>
                  <a:srgbClr val="FFFFFF"/>
                </a:solidFill>
                <a:latin typeface="Panama" pitchFamily="2" charset="77"/>
                <a:ea typeface="+mj-ea"/>
                <a:cs typeface="Arial" panose="020B0604020202020204" pitchFamily="34" charset="0"/>
                <a:sym typeface="Panama Bold"/>
              </a:rPr>
              <a:t>Slides</a:t>
            </a:r>
            <a:r>
              <a:rPr lang="de-DE" sz="4000" b="1" kern="0" spc="-39" dirty="0">
                <a:solidFill>
                  <a:srgbClr val="FFFFFF"/>
                </a:solidFill>
                <a:latin typeface="Panama" pitchFamily="2" charset="77"/>
                <a:ea typeface="+mj-ea"/>
                <a:cs typeface="Arial" panose="020B0604020202020204" pitchFamily="34" charset="0"/>
                <a:sym typeface="Panama Bold"/>
              </a:rPr>
              <a:t> für deine Antworten.</a:t>
            </a:r>
          </a:p>
          <a:p>
            <a:pPr marL="507949" indent="-507949" defTabSz="482552" hangingPunct="0">
              <a:lnSpc>
                <a:spcPts val="4500"/>
              </a:lnSpc>
              <a:spcBef>
                <a:spcPts val="1500"/>
              </a:spcBef>
              <a:buSzPct val="125000"/>
              <a:buFont typeface="Lucida Grande"/>
              <a:buChar char="‣"/>
            </a:pPr>
            <a:r>
              <a:rPr lang="de-DE" sz="4000" b="1" kern="0" spc="-39" dirty="0">
                <a:solidFill>
                  <a:srgbClr val="FFFFFF"/>
                </a:solidFill>
                <a:latin typeface="Panama" pitchFamily="2" charset="77"/>
                <a:ea typeface="+mj-ea"/>
                <a:cs typeface="Arial" panose="020B0604020202020204" pitchFamily="34" charset="0"/>
                <a:sym typeface="Panama Bold"/>
              </a:rPr>
              <a:t>Schicke die fertige Präsentation anschließend als PDF an uns zurück.</a:t>
            </a:r>
            <a:endParaRPr sz="4000" b="1" kern="0" spc="-39" dirty="0">
              <a:solidFill>
                <a:srgbClr val="FFFFFF"/>
              </a:solidFill>
              <a:latin typeface="Panama" pitchFamily="2" charset="77"/>
              <a:cs typeface="Arial" panose="020B0604020202020204" pitchFamily="34" charset="0"/>
              <a:sym typeface="Panama Regular"/>
            </a:endParaRPr>
          </a:p>
        </p:txBody>
      </p:sp>
      <p:sp>
        <p:nvSpPr>
          <p:cNvPr id="487" name="3. Shortlist"/>
          <p:cNvSpPr txBox="1"/>
          <p:nvPr/>
        </p:nvSpPr>
        <p:spPr>
          <a:xfrm>
            <a:off x="15491903" y="2860743"/>
            <a:ext cx="6209896" cy="1089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83" tIns="253983" rIns="253983" bIns="253983">
            <a:spAutoFit/>
          </a:bodyPr>
          <a:lstStyle>
            <a:lvl1pPr>
              <a:defRPr>
                <a:solidFill>
                  <a:srgbClr val="914173"/>
                </a:solidFill>
                <a:latin typeface="+mj-lt"/>
                <a:ea typeface="+mj-ea"/>
                <a:cs typeface="+mj-cs"/>
                <a:sym typeface="Panama Bold"/>
              </a:defRPr>
            </a:lvl1pPr>
          </a:lstStyle>
          <a:p>
            <a:pPr algn="ctr" defTabSz="482552" hangingPunct="0">
              <a:lnSpc>
                <a:spcPts val="4500"/>
              </a:lnSpc>
              <a:spcBef>
                <a:spcPts val="1500"/>
              </a:spcBef>
            </a:pPr>
            <a:r>
              <a:rPr sz="3600" kern="0" spc="-39" dirty="0">
                <a:solidFill>
                  <a:srgbClr val="FFFFFF"/>
                </a:solidFill>
                <a:latin typeface="PanamaCity"/>
                <a:cs typeface="Arial" panose="020B0604020202020204" pitchFamily="34" charset="0"/>
              </a:rPr>
              <a:t>3. </a:t>
            </a:r>
            <a:r>
              <a:rPr lang="de-DE" sz="3600" kern="0" spc="-39" dirty="0">
                <a:solidFill>
                  <a:srgbClr val="FFFFFF"/>
                </a:solidFill>
                <a:latin typeface="PanamaCity"/>
                <a:cs typeface="Arial" panose="020B0604020202020204" pitchFamily="34" charset="0"/>
              </a:rPr>
              <a:t>Sei du selbst!</a:t>
            </a:r>
            <a:endParaRPr sz="3600" kern="0" spc="-39" dirty="0">
              <a:solidFill>
                <a:srgbClr val="FFFFFF"/>
              </a:solidFill>
              <a:latin typeface="PanamaCity"/>
              <a:cs typeface="Arial" panose="020B0604020202020204" pitchFamily="34" charset="0"/>
            </a:endParaRPr>
          </a:p>
        </p:txBody>
      </p:sp>
      <p:sp>
        <p:nvSpPr>
          <p:cNvPr id="492" name="Entwicklung von mind. 10 Namen auf Grundlage der Markenprofilierung…"/>
          <p:cNvSpPr txBox="1"/>
          <p:nvPr/>
        </p:nvSpPr>
        <p:spPr>
          <a:xfrm>
            <a:off x="3197559" y="4211789"/>
            <a:ext cx="4957698" cy="4103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992" tIns="126992" rIns="126992" bIns="126992">
            <a:spAutoFit/>
          </a:bodyPr>
          <a:lstStyle/>
          <a:p>
            <a:pPr marL="264557" lvl="1" indent="-264557" defTabSz="482552" hangingPunct="0">
              <a:buSzPct val="100000"/>
              <a:buFont typeface="Lucida Grande"/>
              <a:buChar char="‣"/>
              <a:defRPr sz="2500" spc="50">
                <a:latin typeface="+mj-lt"/>
                <a:ea typeface="+mj-ea"/>
                <a:cs typeface="+mj-cs"/>
                <a:sym typeface="Panama Bold"/>
              </a:defRPr>
            </a:pPr>
            <a:r>
              <a:rPr lang="de-DE" sz="2500" b="1" kern="0" spc="50" dirty="0">
                <a:solidFill>
                  <a:srgbClr val="FFFFFF"/>
                </a:solidFill>
                <a:latin typeface="Panama" pitchFamily="2" charset="77"/>
                <a:cs typeface="Arial" panose="020B0604020202020204" pitchFamily="34" charset="0"/>
                <a:sym typeface="Panama Bold"/>
              </a:rPr>
              <a:t>Nimm dir ausreichend Zeit, um die Aufgabenstellung in Ruhe zu lesen und zu verstehen.</a:t>
            </a:r>
          </a:p>
          <a:p>
            <a:pPr marL="0" lvl="1" defTabSz="482552" hangingPunct="0">
              <a:buSzPct val="100000"/>
              <a:defRPr sz="2500" spc="50">
                <a:latin typeface="+mj-lt"/>
                <a:ea typeface="+mj-ea"/>
                <a:cs typeface="+mj-cs"/>
                <a:sym typeface="Panama Bold"/>
              </a:defRPr>
            </a:pPr>
            <a:endParaRPr sz="2500" kern="0" spc="50" dirty="0">
              <a:solidFill>
                <a:srgbClr val="FFFFFF"/>
              </a:solidFill>
              <a:latin typeface="Panama" pitchFamily="2" charset="77"/>
              <a:cs typeface="Arial" panose="020B0604020202020204" pitchFamily="34" charset="0"/>
              <a:sym typeface="Panama Bold"/>
            </a:endParaRPr>
          </a:p>
          <a:p>
            <a:pPr marL="264557" lvl="1" indent="-264557" defTabSz="482552" hangingPunct="0">
              <a:buSzPct val="100000"/>
              <a:buFont typeface="Lucida Grande"/>
              <a:buChar char="‣"/>
              <a:defRPr sz="2500" spc="50">
                <a:latin typeface="+mj-lt"/>
                <a:ea typeface="+mj-ea"/>
                <a:cs typeface="+mj-cs"/>
                <a:sym typeface="Panama Bold"/>
              </a:defRPr>
            </a:pPr>
            <a:r>
              <a:rPr lang="de-DE" sz="2500" b="1" kern="0" spc="50" dirty="0">
                <a:solidFill>
                  <a:srgbClr val="FFFFFF"/>
                </a:solidFill>
                <a:latin typeface="Panama" pitchFamily="2" charset="77"/>
                <a:cs typeface="Arial" panose="020B0604020202020204" pitchFamily="34" charset="0"/>
                <a:sym typeface="Panama Bold"/>
              </a:rPr>
              <a:t>Gute Erkenntnisse findet man nicht auf die Schnelle oder ohne Umwege. Das bedeutet auch, bei Recherchen hartnäckig zu bleiben und Bestehendes zu hinterfragen. </a:t>
            </a:r>
            <a:endParaRPr sz="2500" b="1" kern="0" spc="50" dirty="0">
              <a:solidFill>
                <a:srgbClr val="FFFFFF"/>
              </a:solidFill>
              <a:latin typeface="Panama" pitchFamily="2" charset="77"/>
              <a:cs typeface="Arial" panose="020B0604020202020204" pitchFamily="34" charset="0"/>
              <a:sym typeface="Panama Bold"/>
            </a:endParaRPr>
          </a:p>
        </p:txBody>
      </p:sp>
      <p:sp>
        <p:nvSpPr>
          <p:cNvPr id="493" name="Einbeziehung der Mitarbeiter: Unternehmensweiter Aufruf zur Einreichung eigener Namensvorschläge (ergänzend zur Longlist)…"/>
          <p:cNvSpPr txBox="1"/>
          <p:nvPr/>
        </p:nvSpPr>
        <p:spPr>
          <a:xfrm>
            <a:off x="9578440" y="4211789"/>
            <a:ext cx="4957698" cy="41034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992" tIns="126992" rIns="126992" bIns="126992">
            <a:spAutoFit/>
          </a:bodyPr>
          <a:lstStyle/>
          <a:p>
            <a:pPr marL="264557" lvl="1" indent="-264557" defTabSz="482552" hangingPunct="0">
              <a:buSzPct val="100000"/>
              <a:buFont typeface="Lucida Grande"/>
              <a:buChar char="‣"/>
              <a:defRPr sz="2500" spc="50">
                <a:latin typeface="+mj-lt"/>
                <a:ea typeface="+mj-ea"/>
                <a:cs typeface="+mj-cs"/>
                <a:sym typeface="Panama Bold"/>
              </a:defRPr>
            </a:pPr>
            <a:r>
              <a:rPr lang="de-DE" sz="2500" b="1" kern="0" spc="50" dirty="0">
                <a:solidFill>
                  <a:srgbClr val="FFFFFF"/>
                </a:solidFill>
                <a:latin typeface="Panama" pitchFamily="2" charset="77"/>
                <a:cs typeface="Arial" panose="020B0604020202020204" pitchFamily="34" charset="0"/>
                <a:sym typeface="Panama Bold"/>
              </a:rPr>
              <a:t>Verliere dich nicht in Details und fokussiere dich, bei deinen Antworten auf das was wirklich relevant ist.</a:t>
            </a:r>
          </a:p>
          <a:p>
            <a:pPr marL="0" lvl="1" defTabSz="482552" hangingPunct="0">
              <a:buSzPct val="100000"/>
              <a:defRPr sz="2500" spc="50">
                <a:latin typeface="+mj-lt"/>
                <a:ea typeface="+mj-ea"/>
                <a:cs typeface="+mj-cs"/>
                <a:sym typeface="Panama Bold"/>
              </a:defRPr>
            </a:pPr>
            <a:endParaRPr lang="de-DE" sz="2500" b="1" kern="0" spc="50" dirty="0">
              <a:solidFill>
                <a:srgbClr val="FFFFFF"/>
              </a:solidFill>
              <a:latin typeface="Panama" pitchFamily="2" charset="77"/>
              <a:cs typeface="Arial" panose="020B0604020202020204" pitchFamily="34" charset="0"/>
              <a:sym typeface="Panama Bold"/>
            </a:endParaRPr>
          </a:p>
          <a:p>
            <a:pPr marL="264557" lvl="1" indent="-264557" defTabSz="482552" hangingPunct="0">
              <a:buSzPct val="100000"/>
              <a:buFont typeface="Lucida Grande"/>
              <a:buChar char="‣"/>
              <a:defRPr sz="2500" spc="50">
                <a:latin typeface="+mj-lt"/>
                <a:ea typeface="+mj-ea"/>
                <a:cs typeface="+mj-cs"/>
                <a:sym typeface="Panama Bold"/>
              </a:defRPr>
            </a:pPr>
            <a:r>
              <a:rPr lang="de-DE" sz="2500" b="1" kern="0" spc="50" dirty="0">
                <a:solidFill>
                  <a:srgbClr val="FFFFFF"/>
                </a:solidFill>
                <a:latin typeface="Panama" pitchFamily="2" charset="77"/>
                <a:cs typeface="Arial" panose="020B0604020202020204" pitchFamily="34" charset="0"/>
                <a:sym typeface="Panama Bold"/>
              </a:rPr>
              <a:t>Im </a:t>
            </a:r>
            <a:r>
              <a:rPr lang="de-DE" sz="2500" b="1" kern="0" spc="50" dirty="0" err="1">
                <a:solidFill>
                  <a:srgbClr val="FFFFFF"/>
                </a:solidFill>
                <a:latin typeface="Panama" pitchFamily="2" charset="77"/>
                <a:cs typeface="Arial" panose="020B0604020202020204" pitchFamily="34" charset="0"/>
                <a:sym typeface="Panama Bold"/>
              </a:rPr>
              <a:t>Planning</a:t>
            </a:r>
            <a:r>
              <a:rPr lang="de-DE" sz="2500" b="1" kern="0" spc="50" dirty="0">
                <a:solidFill>
                  <a:srgbClr val="FFFFFF"/>
                </a:solidFill>
                <a:latin typeface="Panama" pitchFamily="2" charset="77"/>
                <a:cs typeface="Arial" panose="020B0604020202020204" pitchFamily="34" charset="0"/>
                <a:sym typeface="Panama Bold"/>
              </a:rPr>
              <a:t> kommt es darauf an, die wesentlichen Informationen und Ideen prägnant auf den Punkt bringen zu können. </a:t>
            </a:r>
            <a:endParaRPr sz="2500" b="1" kern="0" spc="50" dirty="0">
              <a:solidFill>
                <a:srgbClr val="FFFFFF"/>
              </a:solidFill>
              <a:latin typeface="Panama" pitchFamily="2" charset="77"/>
              <a:cs typeface="Arial" panose="020B0604020202020204" pitchFamily="34" charset="0"/>
              <a:sym typeface="Panama Bold"/>
            </a:endParaRPr>
          </a:p>
        </p:txBody>
      </p:sp>
      <p:sp>
        <p:nvSpPr>
          <p:cNvPr id="495" name="KREATION"/>
          <p:cNvSpPr txBox="1"/>
          <p:nvPr/>
        </p:nvSpPr>
        <p:spPr>
          <a:xfrm>
            <a:off x="3325603" y="1363138"/>
            <a:ext cx="5340730" cy="512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spcBef>
                <a:spcPts val="0"/>
              </a:spcBef>
              <a:defRPr sz="2400" spc="48">
                <a:solidFill>
                  <a:srgbClr val="914173"/>
                </a:solidFill>
                <a:latin typeface="+mj-lt"/>
                <a:ea typeface="+mj-ea"/>
                <a:cs typeface="+mj-cs"/>
                <a:sym typeface="Panama Bold"/>
              </a:defRPr>
            </a:lvl1pPr>
          </a:lstStyle>
          <a:p>
            <a:pPr defTabSz="482552" hangingPunct="0">
              <a:lnSpc>
                <a:spcPts val="4500"/>
              </a:lnSpc>
            </a:pPr>
            <a:r>
              <a:rPr lang="de-DE" b="1" kern="0" dirty="0">
                <a:solidFill>
                  <a:srgbClr val="FFFFFF"/>
                </a:solidFill>
                <a:latin typeface="Panama Bold"/>
                <a:cs typeface="Arial" panose="020B0604020202020204" pitchFamily="34" charset="0"/>
              </a:rPr>
              <a:t>Los geht’s – Das solltest du beachten </a:t>
            </a:r>
            <a:endParaRPr b="1" kern="0" dirty="0">
              <a:solidFill>
                <a:srgbClr val="FFFFFF"/>
              </a:solidFill>
              <a:latin typeface="Panama Bold"/>
              <a:cs typeface="Arial" panose="020B0604020202020204" pitchFamily="34" charset="0"/>
            </a:endParaRPr>
          </a:p>
        </p:txBody>
      </p:sp>
      <p:sp>
        <p:nvSpPr>
          <p:cNvPr id="26" name="Einbeziehung der Mitarbeiter: Unternehmensweiter Aufruf zur Einreichung eigener Namensvorschläge (ergänzend zur Longlist)…">
            <a:extLst>
              <a:ext uri="{FF2B5EF4-FFF2-40B4-BE49-F238E27FC236}">
                <a16:creationId xmlns:a16="http://schemas.microsoft.com/office/drawing/2014/main" id="{3ABC5D31-B30A-DA8B-01EF-D28DD6F558D0}"/>
              </a:ext>
            </a:extLst>
          </p:cNvPr>
          <p:cNvSpPr txBox="1"/>
          <p:nvPr/>
        </p:nvSpPr>
        <p:spPr>
          <a:xfrm>
            <a:off x="16089229" y="4211790"/>
            <a:ext cx="4957699" cy="2564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992" tIns="126992" rIns="126992" bIns="126992">
            <a:spAutoFit/>
          </a:bodyPr>
          <a:lstStyle/>
          <a:p>
            <a:pPr marL="264557" lvl="1" indent="-264557" defTabSz="482552" hangingPunct="0">
              <a:buSzPct val="100000"/>
              <a:buFont typeface="Lucida Grande"/>
              <a:buChar char="‣"/>
              <a:defRPr sz="2500" spc="50">
                <a:latin typeface="+mj-lt"/>
                <a:ea typeface="+mj-ea"/>
                <a:cs typeface="+mj-cs"/>
                <a:sym typeface="Panama Bold"/>
              </a:defRPr>
            </a:pPr>
            <a:r>
              <a:rPr lang="de-DE" sz="2500" kern="0" spc="50" dirty="0">
                <a:solidFill>
                  <a:srgbClr val="FFFFFF"/>
                </a:solidFill>
                <a:latin typeface="Arial" panose="020B0604020202020204" pitchFamily="34" charset="0"/>
                <a:cs typeface="Arial" panose="020B0604020202020204" pitchFamily="34" charset="0"/>
                <a:sym typeface="Panama Bold"/>
              </a:rPr>
              <a:t>Jeder hat seine eigene Art und Weise an Lösungen zu arbeiten. Deshalb sei einzigartig und hab Spaß! Wir freuen uns auf deine originellen Antworten. </a:t>
            </a:r>
            <a:endParaRPr sz="2500" kern="0" spc="50" dirty="0">
              <a:solidFill>
                <a:srgbClr val="FFFFFF"/>
              </a:solidFill>
              <a:latin typeface="Arial" panose="020B0604020202020204" pitchFamily="34" charset="0"/>
              <a:cs typeface="Arial" panose="020B0604020202020204" pitchFamily="34" charset="0"/>
              <a:sym typeface="Panama Bold"/>
            </a:endParaRPr>
          </a:p>
        </p:txBody>
      </p:sp>
      <p:sp>
        <p:nvSpPr>
          <p:cNvPr id="4" name="Textfeld 3">
            <a:extLst>
              <a:ext uri="{FF2B5EF4-FFF2-40B4-BE49-F238E27FC236}">
                <a16:creationId xmlns:a16="http://schemas.microsoft.com/office/drawing/2014/main" id="{0301C2A3-07C7-3640-59E1-18C13D1F0509}"/>
              </a:ext>
            </a:extLst>
          </p:cNvPr>
          <p:cNvSpPr txBox="1"/>
          <p:nvPr/>
        </p:nvSpPr>
        <p:spPr>
          <a:xfrm>
            <a:off x="23645271" y="13042398"/>
            <a:ext cx="225816" cy="307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7" tIns="50797" rIns="50797" bIns="50797" numCol="1" spcCol="38100" rtlCol="0" anchor="ctr">
            <a:spAutoFit/>
          </a:bodyPr>
          <a:lstStyle/>
          <a:p>
            <a:pPr defTabSz="482552" hangingPunct="0">
              <a:lnSpc>
                <a:spcPts val="100"/>
              </a:lnSpc>
              <a:spcBef>
                <a:spcPts val="1500"/>
              </a:spcBef>
            </a:pPr>
            <a:fld id="{77F3165E-E24F-6042-B866-514D1C8B3036}" type="slidenum">
              <a:rPr lang="de-DE" kern="0" spc="-39">
                <a:solidFill>
                  <a:srgbClr val="5A5F64"/>
                </a:solidFill>
                <a:latin typeface="Arial" panose="020B0604020202020204" pitchFamily="34" charset="0"/>
                <a:cs typeface="Arial" panose="020B0604020202020204" pitchFamily="34" charset="0"/>
                <a:sym typeface="Panama Regular"/>
              </a:rPr>
              <a:pPr defTabSz="482552" hangingPunct="0">
                <a:lnSpc>
                  <a:spcPts val="100"/>
                </a:lnSpc>
                <a:spcBef>
                  <a:spcPts val="1500"/>
                </a:spcBef>
              </a:pPr>
              <a:t>3</a:t>
            </a:fld>
            <a:endParaRPr lang="de-DE" kern="0" spc="-39" dirty="0">
              <a:solidFill>
                <a:srgbClr val="5A5F64"/>
              </a:solidFill>
              <a:latin typeface="Arial" panose="020B0604020202020204" pitchFamily="34" charset="0"/>
              <a:cs typeface="Arial" panose="020B0604020202020204" pitchFamily="34" charset="0"/>
              <a:sym typeface="Panama Regular"/>
            </a:endParaRPr>
          </a:p>
        </p:txBody>
      </p:sp>
      <p:sp>
        <p:nvSpPr>
          <p:cNvPr id="11" name="Rechteck">
            <a:extLst>
              <a:ext uri="{FF2B5EF4-FFF2-40B4-BE49-F238E27FC236}">
                <a16:creationId xmlns:a16="http://schemas.microsoft.com/office/drawing/2014/main" id="{508DD1AD-15B0-1D69-9E1B-BCD0BF0EC8F4}"/>
              </a:ext>
            </a:extLst>
          </p:cNvPr>
          <p:cNvSpPr/>
          <p:nvPr/>
        </p:nvSpPr>
        <p:spPr>
          <a:xfrm>
            <a:off x="9742317" y="2827898"/>
            <a:ext cx="4957698" cy="1077272"/>
          </a:xfrm>
          <a:prstGeom prst="rect">
            <a:avLst/>
          </a:prstGeom>
          <a:noFill/>
          <a:ln w="76200">
            <a:solidFill>
              <a:schemeClr val="bg1"/>
            </a:solidFill>
            <a:miter lim="400000"/>
          </a:ln>
        </p:spPr>
        <p:txBody>
          <a:bodyPr lIns="50797" tIns="50797" rIns="50797" bIns="50797" anchor="ctr"/>
          <a:lstStyle/>
          <a:p>
            <a:pPr defTabSz="647635" hangingPunct="0">
              <a:lnSpc>
                <a:spcPts val="2700"/>
              </a:lnSpc>
              <a:spcBef>
                <a:spcPts val="1500"/>
              </a:spcBef>
              <a:defRPr sz="2400" spc="48">
                <a:solidFill>
                  <a:srgbClr val="E3E7EB"/>
                </a:solidFill>
                <a:latin typeface="+mj-lt"/>
                <a:ea typeface="+mj-ea"/>
                <a:cs typeface="+mj-cs"/>
                <a:sym typeface="Panama Bold"/>
              </a:defRPr>
            </a:pPr>
            <a:endParaRPr sz="2400" kern="0" spc="48">
              <a:solidFill>
                <a:srgbClr val="E3E7EB"/>
              </a:solidFill>
              <a:latin typeface="Panama Bold"/>
              <a:sym typeface="Panama Bold"/>
            </a:endParaRPr>
          </a:p>
        </p:txBody>
      </p:sp>
      <p:sp>
        <p:nvSpPr>
          <p:cNvPr id="12" name="Rechteck">
            <a:extLst>
              <a:ext uri="{FF2B5EF4-FFF2-40B4-BE49-F238E27FC236}">
                <a16:creationId xmlns:a16="http://schemas.microsoft.com/office/drawing/2014/main" id="{BB680749-E989-4714-BC8E-DB85D390304E}"/>
              </a:ext>
            </a:extLst>
          </p:cNvPr>
          <p:cNvSpPr/>
          <p:nvPr/>
        </p:nvSpPr>
        <p:spPr>
          <a:xfrm>
            <a:off x="16185229" y="2849162"/>
            <a:ext cx="4957698" cy="1077272"/>
          </a:xfrm>
          <a:prstGeom prst="rect">
            <a:avLst/>
          </a:prstGeom>
          <a:noFill/>
          <a:ln w="76200">
            <a:solidFill>
              <a:schemeClr val="bg1"/>
            </a:solidFill>
            <a:miter lim="400000"/>
          </a:ln>
        </p:spPr>
        <p:txBody>
          <a:bodyPr lIns="50797" tIns="50797" rIns="50797" bIns="50797" anchor="ctr"/>
          <a:lstStyle/>
          <a:p>
            <a:pPr defTabSz="647635" hangingPunct="0">
              <a:lnSpc>
                <a:spcPts val="2700"/>
              </a:lnSpc>
              <a:spcBef>
                <a:spcPts val="1500"/>
              </a:spcBef>
              <a:defRPr sz="2400" spc="48">
                <a:solidFill>
                  <a:srgbClr val="E3E7EB"/>
                </a:solidFill>
                <a:latin typeface="+mj-lt"/>
                <a:ea typeface="+mj-ea"/>
                <a:cs typeface="+mj-cs"/>
                <a:sym typeface="Panama Bold"/>
              </a:defRPr>
            </a:pPr>
            <a:endParaRPr sz="2400" kern="0" spc="48">
              <a:solidFill>
                <a:srgbClr val="E3E7EB"/>
              </a:solidFill>
              <a:latin typeface="Panama Bold"/>
              <a:sym typeface="Panama Bold"/>
            </a:endParaRPr>
          </a:p>
        </p:txBody>
      </p:sp>
    </p:spTree>
    <p:extLst>
      <p:ext uri="{BB962C8B-B14F-4D97-AF65-F5344CB8AC3E}">
        <p14:creationId xmlns:p14="http://schemas.microsoft.com/office/powerpoint/2010/main" val="34079613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73C5DA"/>
        </a:soli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32C67538-07C1-C220-2838-3F94E72D996F}"/>
              </a:ext>
            </a:extLst>
          </p:cNvPr>
          <p:cNvGrpSpPr/>
          <p:nvPr/>
        </p:nvGrpSpPr>
        <p:grpSpPr>
          <a:xfrm rot="10800000">
            <a:off x="8147764" y="-12442283"/>
            <a:ext cx="14819471" cy="22452337"/>
            <a:chOff x="15540038" y="5162692"/>
            <a:chExt cx="7081858" cy="10729416"/>
          </a:xfrm>
          <a:solidFill>
            <a:srgbClr val="2D538F"/>
          </a:solidFill>
        </p:grpSpPr>
        <p:sp>
          <p:nvSpPr>
            <p:cNvPr id="6" name="Rechteck 5">
              <a:extLst>
                <a:ext uri="{FF2B5EF4-FFF2-40B4-BE49-F238E27FC236}">
                  <a16:creationId xmlns:a16="http://schemas.microsoft.com/office/drawing/2014/main" id="{0821CA4F-7C2D-AB48-9109-BD7F6BB06854}"/>
                </a:ext>
              </a:extLst>
            </p:cNvPr>
            <p:cNvSpPr/>
            <p:nvPr/>
          </p:nvSpPr>
          <p:spPr>
            <a:xfrm>
              <a:off x="15540038" y="8632202"/>
              <a:ext cx="7081858" cy="72599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sp>
          <p:nvSpPr>
            <p:cNvPr id="7" name="Oval 6">
              <a:extLst>
                <a:ext uri="{FF2B5EF4-FFF2-40B4-BE49-F238E27FC236}">
                  <a16:creationId xmlns:a16="http://schemas.microsoft.com/office/drawing/2014/main" id="{D3ED336A-63A2-9EED-3717-502A63AE98D0}"/>
                </a:ext>
              </a:extLst>
            </p:cNvPr>
            <p:cNvSpPr>
              <a:spLocks noGrp="1" noRot="1" noMove="1" noResize="1" noEditPoints="1" noAdjustHandles="1" noChangeArrowheads="1" noChangeShapeType="1"/>
            </p:cNvSpPr>
            <p:nvPr/>
          </p:nvSpPr>
          <p:spPr>
            <a:xfrm>
              <a:off x="15540038" y="5162692"/>
              <a:ext cx="7081858" cy="708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grpSp>
      <p:sp>
        <p:nvSpPr>
          <p:cNvPr id="692" name="»Titel« in der Panama City, 65 pt, Zeichen -2%, Zeilenabstand 0,7"/>
          <p:cNvSpPr txBox="1"/>
          <p:nvPr/>
        </p:nvSpPr>
        <p:spPr>
          <a:xfrm>
            <a:off x="1714388" y="2221940"/>
            <a:ext cx="17397867" cy="712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70000"/>
              </a:lnSpc>
              <a:spcBef>
                <a:spcPts val="0"/>
              </a:spcBef>
              <a:defRPr sz="6500" spc="-130">
                <a:uFill>
                  <a:solidFill>
                    <a:srgbClr val="F1753A"/>
                  </a:solidFill>
                </a:uFill>
                <a:latin typeface="+mn-lt"/>
                <a:ea typeface="+mn-ea"/>
                <a:cs typeface="+mn-cs"/>
                <a:sym typeface="PanamaCity"/>
              </a:defRPr>
            </a:lvl1pPr>
          </a:lstStyle>
          <a:p>
            <a:pPr defTabSz="482552" hangingPunct="0"/>
            <a:r>
              <a:rPr lang="de-DE" sz="6499" kern="0" dirty="0">
                <a:solidFill>
                  <a:srgbClr val="FFFFFF"/>
                </a:solidFill>
                <a:latin typeface="PanamaCity"/>
                <a:cs typeface="Arial" panose="020B0604020202020204" pitchFamily="34" charset="0"/>
              </a:rPr>
              <a:t>Steckbrief</a:t>
            </a:r>
            <a:endParaRPr sz="6499" kern="0" dirty="0">
              <a:solidFill>
                <a:srgbClr val="FFFFFF"/>
              </a:solidFill>
              <a:latin typeface="PanamaCity"/>
              <a:cs typeface="Arial" panose="020B0604020202020204" pitchFamily="34" charset="0"/>
            </a:endParaRPr>
          </a:p>
        </p:txBody>
      </p:sp>
      <p:sp>
        <p:nvSpPr>
          <p:cNvPr id="694" name="»Copy fett« Panama Bold, 40 pt, Zeichen -1%, Zeilenabstand 45 pt, Abstand 15 pt nach dem Absatz…"/>
          <p:cNvSpPr txBox="1"/>
          <p:nvPr/>
        </p:nvSpPr>
        <p:spPr>
          <a:xfrm>
            <a:off x="5270157" y="3346980"/>
            <a:ext cx="13842099" cy="1491832"/>
          </a:xfrm>
          <a:prstGeom prst="rect">
            <a:avLst/>
          </a:prstGeom>
          <a:ln w="762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43991" tIns="143991" rIns="0" bIns="0">
            <a:spAutoFit/>
          </a:bodyPr>
          <a:lstStyle/>
          <a:p>
            <a:pPr algn="ctr" defTabSz="482552" hangingPunct="0">
              <a:lnSpc>
                <a:spcPts val="4500"/>
              </a:lnSpc>
              <a:spcBef>
                <a:spcPts val="1500"/>
              </a:spcBef>
              <a:defRPr>
                <a:latin typeface="+mj-lt"/>
                <a:ea typeface="+mj-ea"/>
                <a:cs typeface="+mj-cs"/>
                <a:sym typeface="Panama Bold"/>
              </a:defRPr>
            </a:pPr>
            <a:r>
              <a:rPr lang="de-DE" sz="3600" kern="0" spc="-39" dirty="0">
                <a:solidFill>
                  <a:srgbClr val="FFFFFF"/>
                </a:solidFill>
                <a:latin typeface="PanamaCity"/>
                <a:cs typeface="Arial" panose="020B0604020202020204" pitchFamily="34" charset="0"/>
                <a:sym typeface="Panama Bold"/>
              </a:rPr>
              <a:t>Wo kommst du her?</a:t>
            </a:r>
          </a:p>
          <a:p>
            <a:pPr defTabSz="482552" hangingPunct="0">
              <a:lnSpc>
                <a:spcPts val="4500"/>
              </a:lnSpc>
              <a:spcBef>
                <a:spcPts val="1500"/>
              </a:spcBef>
              <a:defRPr>
                <a:latin typeface="+mj-lt"/>
                <a:ea typeface="+mj-ea"/>
                <a:cs typeface="+mj-cs"/>
                <a:sym typeface="Panama Bold"/>
              </a:defRPr>
            </a:pPr>
            <a:endParaRPr lang="de-DE" sz="3600" kern="0" spc="-39" dirty="0">
              <a:solidFill>
                <a:srgbClr val="5A5F64"/>
              </a:solidFill>
              <a:latin typeface="PanamaCity"/>
              <a:cs typeface="Arial" panose="020B0604020202020204" pitchFamily="34" charset="0"/>
              <a:sym typeface="Panama Bold"/>
            </a:endParaRPr>
          </a:p>
        </p:txBody>
      </p:sp>
      <p:sp>
        <p:nvSpPr>
          <p:cNvPr id="695" name="»Bildunterschrift« in Panama Bold, 25 pt, Zeichen +2%, Zeilenabstand 0,9, Abstand 10 pt nach dem Absatz"/>
          <p:cNvSpPr txBox="1"/>
          <p:nvPr/>
        </p:nvSpPr>
        <p:spPr>
          <a:xfrm>
            <a:off x="1714388" y="11040093"/>
            <a:ext cx="3192598" cy="692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lnSpc>
                <a:spcPct val="90000"/>
              </a:lnSpc>
              <a:spcBef>
                <a:spcPts val="1000"/>
              </a:spcBef>
              <a:defRPr sz="2500" spc="50">
                <a:latin typeface="+mj-lt"/>
                <a:ea typeface="+mj-ea"/>
                <a:cs typeface="+mj-cs"/>
                <a:sym typeface="Panama Bold"/>
              </a:defRPr>
            </a:lvl1pPr>
          </a:lstStyle>
          <a:p>
            <a:pPr defTabSz="482552" hangingPunct="0"/>
            <a:r>
              <a:rPr lang="de-DE" kern="0" dirty="0">
                <a:solidFill>
                  <a:srgbClr val="FFFFFF"/>
                </a:solidFill>
                <a:latin typeface="Panama" pitchFamily="2" charset="77"/>
                <a:cs typeface="Arial" panose="020B0604020202020204" pitchFamily="34" charset="0"/>
              </a:rPr>
              <a:t>[Vorname, Name]</a:t>
            </a:r>
            <a:br>
              <a:rPr lang="de-DE" kern="0" dirty="0">
                <a:solidFill>
                  <a:srgbClr val="FFFFFF"/>
                </a:solidFill>
                <a:latin typeface="Panama" pitchFamily="2" charset="77"/>
                <a:cs typeface="Arial" panose="020B0604020202020204" pitchFamily="34" charset="0"/>
              </a:rPr>
            </a:br>
            <a:r>
              <a:rPr lang="de-DE" kern="0" dirty="0">
                <a:solidFill>
                  <a:srgbClr val="FFFFFF"/>
                </a:solidFill>
                <a:latin typeface="Panama" pitchFamily="2" charset="77"/>
                <a:cs typeface="Arial" panose="020B0604020202020204" pitchFamily="34" charset="0"/>
              </a:rPr>
              <a:t>[Kontaktdaten] </a:t>
            </a:r>
            <a:endParaRPr kern="0" dirty="0">
              <a:solidFill>
                <a:srgbClr val="FFFFFF"/>
              </a:solidFill>
              <a:latin typeface="Panama" pitchFamily="2" charset="77"/>
              <a:cs typeface="Arial" panose="020B0604020202020204" pitchFamily="34" charset="0"/>
            </a:endParaRPr>
          </a:p>
        </p:txBody>
      </p:sp>
      <p:sp>
        <p:nvSpPr>
          <p:cNvPr id="696" name="»overline« / PANAMA BOLD / 25 PT VERSAL / ZEICHEN +2%"/>
          <p:cNvSpPr txBox="1"/>
          <p:nvPr/>
        </p:nvSpPr>
        <p:spPr>
          <a:xfrm>
            <a:off x="1714388" y="1016381"/>
            <a:ext cx="13842099" cy="332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90000"/>
              </a:lnSpc>
              <a:spcBef>
                <a:spcPts val="0"/>
              </a:spcBef>
              <a:defRPr sz="2500" cap="all" spc="50">
                <a:latin typeface="+mj-lt"/>
                <a:ea typeface="+mj-ea"/>
                <a:cs typeface="+mj-cs"/>
                <a:sym typeface="Panama Bold"/>
              </a:defRPr>
            </a:lvl1pPr>
          </a:lstStyle>
          <a:p>
            <a:pPr defTabSz="482552" hangingPunct="0"/>
            <a:r>
              <a:rPr lang="de-DE" sz="2400" kern="0" dirty="0">
                <a:solidFill>
                  <a:srgbClr val="FFFFFF"/>
                </a:solidFill>
                <a:latin typeface="PanamaCity"/>
                <a:ea typeface="+mn-ea"/>
                <a:cs typeface="Arial" panose="020B0604020202020204" pitchFamily="34" charset="0"/>
              </a:rPr>
              <a:t>Wer bist du</a:t>
            </a:r>
            <a:endParaRPr sz="2400" kern="0" dirty="0">
              <a:solidFill>
                <a:srgbClr val="FFFFFF"/>
              </a:solidFill>
              <a:latin typeface="PanamaCity"/>
              <a:ea typeface="+mn-ea"/>
              <a:cs typeface="Arial" panose="020B0604020202020204" pitchFamily="34" charset="0"/>
            </a:endParaRPr>
          </a:p>
        </p:txBody>
      </p:sp>
      <p:sp>
        <p:nvSpPr>
          <p:cNvPr id="26" name="Textfeld 25">
            <a:extLst>
              <a:ext uri="{FF2B5EF4-FFF2-40B4-BE49-F238E27FC236}">
                <a16:creationId xmlns:a16="http://schemas.microsoft.com/office/drawing/2014/main" id="{F86CC14B-2EEC-3C72-39EC-C0E7BE53DFC4}"/>
              </a:ext>
            </a:extLst>
          </p:cNvPr>
          <p:cNvSpPr txBox="1"/>
          <p:nvPr/>
        </p:nvSpPr>
        <p:spPr>
          <a:xfrm>
            <a:off x="23645271" y="13042398"/>
            <a:ext cx="225816" cy="307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7" tIns="50797" rIns="50797" bIns="50797" numCol="1" spcCol="38100" rtlCol="0" anchor="ctr">
            <a:spAutoFit/>
          </a:bodyPr>
          <a:lstStyle/>
          <a:p>
            <a:pPr defTabSz="482552" hangingPunct="0">
              <a:lnSpc>
                <a:spcPts val="100"/>
              </a:lnSpc>
              <a:spcBef>
                <a:spcPts val="1500"/>
              </a:spcBef>
            </a:pPr>
            <a:fld id="{77F3165E-E24F-6042-B866-514D1C8B3036}" type="slidenum">
              <a:rPr lang="de-DE" kern="0" spc="-39">
                <a:solidFill>
                  <a:srgbClr val="5A5F64"/>
                </a:solidFill>
                <a:latin typeface="Arial" panose="020B0604020202020204" pitchFamily="34" charset="0"/>
                <a:cs typeface="Arial" panose="020B0604020202020204" pitchFamily="34" charset="0"/>
                <a:sym typeface="Panama Regular"/>
              </a:rPr>
              <a:pPr defTabSz="482552" hangingPunct="0">
                <a:lnSpc>
                  <a:spcPts val="100"/>
                </a:lnSpc>
                <a:spcBef>
                  <a:spcPts val="1500"/>
                </a:spcBef>
              </a:pPr>
              <a:t>4</a:t>
            </a:fld>
            <a:endParaRPr lang="de-DE" kern="0" spc="-39" dirty="0">
              <a:solidFill>
                <a:srgbClr val="5A5F64"/>
              </a:solidFill>
              <a:latin typeface="Arial" panose="020B0604020202020204" pitchFamily="34" charset="0"/>
              <a:cs typeface="Arial" panose="020B0604020202020204" pitchFamily="34" charset="0"/>
              <a:sym typeface="Panama Regular"/>
            </a:endParaRPr>
          </a:p>
        </p:txBody>
      </p:sp>
      <p:sp>
        <p:nvSpPr>
          <p:cNvPr id="29" name="»Copy fett« Panama Bold, 40 pt, Zeichen -1%, Zeilenabstand 45 pt, Abstand 15 pt nach dem Absatz…">
            <a:extLst>
              <a:ext uri="{FF2B5EF4-FFF2-40B4-BE49-F238E27FC236}">
                <a16:creationId xmlns:a16="http://schemas.microsoft.com/office/drawing/2014/main" id="{E3053788-8A65-D6FF-1F98-9E609EDE3C42}"/>
              </a:ext>
            </a:extLst>
          </p:cNvPr>
          <p:cNvSpPr txBox="1"/>
          <p:nvPr/>
        </p:nvSpPr>
        <p:spPr>
          <a:xfrm>
            <a:off x="5270157" y="7111647"/>
            <a:ext cx="13842099" cy="1491832"/>
          </a:xfrm>
          <a:prstGeom prst="rect">
            <a:avLst/>
          </a:prstGeom>
          <a:ln w="762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43991" tIns="143991" rIns="0" bIns="0">
            <a:spAutoFit/>
          </a:bodyPr>
          <a:lstStyle/>
          <a:p>
            <a:pPr algn="ctr" defTabSz="482552" hangingPunct="0">
              <a:lnSpc>
                <a:spcPts val="4500"/>
              </a:lnSpc>
              <a:spcBef>
                <a:spcPts val="1500"/>
              </a:spcBef>
              <a:defRPr>
                <a:latin typeface="+mj-lt"/>
                <a:ea typeface="+mj-ea"/>
                <a:cs typeface="+mj-cs"/>
                <a:sym typeface="Panama Bold"/>
              </a:defRPr>
            </a:pPr>
            <a:r>
              <a:rPr lang="de-DE" sz="3600" kern="0" spc="-39" dirty="0">
                <a:solidFill>
                  <a:srgbClr val="FFFFFF"/>
                </a:solidFill>
                <a:latin typeface="PanamaCity"/>
                <a:cs typeface="Arial" panose="020B0604020202020204" pitchFamily="34" charset="0"/>
                <a:sym typeface="Panama Bold"/>
              </a:rPr>
              <a:t>Was ist deine größte Leidenschaft?</a:t>
            </a:r>
          </a:p>
          <a:p>
            <a:pPr algn="ctr" defTabSz="482552" hangingPunct="0">
              <a:lnSpc>
                <a:spcPts val="4500"/>
              </a:lnSpc>
              <a:spcBef>
                <a:spcPts val="1500"/>
              </a:spcBef>
              <a:defRPr>
                <a:latin typeface="+mj-lt"/>
                <a:ea typeface="+mj-ea"/>
                <a:cs typeface="+mj-cs"/>
                <a:sym typeface="Panama Bold"/>
              </a:defRPr>
            </a:pPr>
            <a:endParaRPr lang="de-DE" sz="3600" kern="0" spc="-39" dirty="0">
              <a:solidFill>
                <a:srgbClr val="5A5F64"/>
              </a:solidFill>
              <a:latin typeface="PanamaCity"/>
              <a:cs typeface="Arial" panose="020B0604020202020204" pitchFamily="34" charset="0"/>
              <a:sym typeface="Panama Bold"/>
            </a:endParaRPr>
          </a:p>
        </p:txBody>
      </p:sp>
      <p:sp>
        <p:nvSpPr>
          <p:cNvPr id="30" name="»Copy fett« Panama Bold, 40 pt, Zeichen -1%, Zeilenabstand 45 pt, Abstand 15 pt nach dem Absatz…">
            <a:extLst>
              <a:ext uri="{FF2B5EF4-FFF2-40B4-BE49-F238E27FC236}">
                <a16:creationId xmlns:a16="http://schemas.microsoft.com/office/drawing/2014/main" id="{88365B75-2E81-5563-33D8-43571911693C}"/>
              </a:ext>
            </a:extLst>
          </p:cNvPr>
          <p:cNvSpPr txBox="1"/>
          <p:nvPr/>
        </p:nvSpPr>
        <p:spPr>
          <a:xfrm>
            <a:off x="5270157" y="5260942"/>
            <a:ext cx="13842099" cy="1451503"/>
          </a:xfrm>
          <a:prstGeom prst="rect">
            <a:avLst/>
          </a:prstGeom>
          <a:ln w="762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43991" tIns="143991" rIns="0" bIns="0">
            <a:spAutoFit/>
          </a:bodyPr>
          <a:lstStyle/>
          <a:p>
            <a:pPr algn="ctr" defTabSz="482552" hangingPunct="0">
              <a:lnSpc>
                <a:spcPts val="4500"/>
              </a:lnSpc>
              <a:spcBef>
                <a:spcPts val="1500"/>
              </a:spcBef>
              <a:defRPr>
                <a:latin typeface="+mj-lt"/>
                <a:ea typeface="+mj-ea"/>
                <a:cs typeface="+mj-cs"/>
                <a:sym typeface="Panama Bold"/>
              </a:defRPr>
            </a:pPr>
            <a:r>
              <a:rPr lang="de-DE" sz="3600" kern="0" spc="-39" dirty="0">
                <a:solidFill>
                  <a:srgbClr val="FFFFFF"/>
                </a:solidFill>
                <a:latin typeface="PanamaCity"/>
                <a:cs typeface="Arial" panose="020B0604020202020204" pitchFamily="34" charset="0"/>
                <a:sym typeface="Panama Bold"/>
              </a:rPr>
              <a:t>Was hast du bis jetzt gemacht?</a:t>
            </a:r>
          </a:p>
          <a:p>
            <a:pPr algn="ctr" defTabSz="482552" hangingPunct="0">
              <a:lnSpc>
                <a:spcPts val="4500"/>
              </a:lnSpc>
              <a:spcBef>
                <a:spcPts val="1500"/>
              </a:spcBef>
              <a:defRPr>
                <a:latin typeface="+mj-lt"/>
                <a:ea typeface="+mj-ea"/>
                <a:cs typeface="+mj-cs"/>
                <a:sym typeface="Panama Bold"/>
              </a:defRPr>
            </a:pPr>
            <a:endParaRPr lang="de-DE" sz="3600" kern="0" spc="-39" dirty="0">
              <a:solidFill>
                <a:srgbClr val="FFFFFF"/>
              </a:solidFill>
              <a:latin typeface="PanamaCity"/>
              <a:cs typeface="Arial" panose="020B0604020202020204" pitchFamily="34" charset="0"/>
              <a:sym typeface="Panama Bold"/>
            </a:endParaRPr>
          </a:p>
        </p:txBody>
      </p:sp>
      <p:sp>
        <p:nvSpPr>
          <p:cNvPr id="31" name="»Copy fett« Panama Bold, 40 pt, Zeichen -1%, Zeilenabstand 45 pt, Abstand 15 pt nach dem Absatz…">
            <a:extLst>
              <a:ext uri="{FF2B5EF4-FFF2-40B4-BE49-F238E27FC236}">
                <a16:creationId xmlns:a16="http://schemas.microsoft.com/office/drawing/2014/main" id="{48E4978B-4CFD-1A9B-013B-71A91801BBE8}"/>
              </a:ext>
            </a:extLst>
          </p:cNvPr>
          <p:cNvSpPr txBox="1"/>
          <p:nvPr/>
        </p:nvSpPr>
        <p:spPr>
          <a:xfrm>
            <a:off x="5270157" y="9025076"/>
            <a:ext cx="13842099" cy="1451503"/>
          </a:xfrm>
          <a:prstGeom prst="rect">
            <a:avLst/>
          </a:prstGeom>
          <a:ln w="762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43991" tIns="143991" rIns="0" bIns="0">
            <a:spAutoFit/>
          </a:bodyPr>
          <a:lstStyle/>
          <a:p>
            <a:pPr algn="ctr" defTabSz="482552" hangingPunct="0">
              <a:lnSpc>
                <a:spcPts val="4500"/>
              </a:lnSpc>
              <a:spcBef>
                <a:spcPts val="1500"/>
              </a:spcBef>
              <a:defRPr>
                <a:latin typeface="+mj-lt"/>
                <a:ea typeface="+mj-ea"/>
                <a:cs typeface="+mj-cs"/>
                <a:sym typeface="Panama Bold"/>
              </a:defRPr>
            </a:pPr>
            <a:r>
              <a:rPr lang="de-DE" sz="3600" kern="0" spc="-39" dirty="0">
                <a:solidFill>
                  <a:srgbClr val="FFFFFF"/>
                </a:solidFill>
                <a:latin typeface="PanamaCity"/>
                <a:cs typeface="Arial" panose="020B0604020202020204" pitchFamily="34" charset="0"/>
                <a:sym typeface="Panama Bold"/>
              </a:rPr>
              <a:t>Worauf freust du dich am meisten in Panama?</a:t>
            </a:r>
          </a:p>
          <a:p>
            <a:pPr algn="ctr" defTabSz="482552" hangingPunct="0">
              <a:lnSpc>
                <a:spcPts val="4500"/>
              </a:lnSpc>
              <a:spcBef>
                <a:spcPts val="1500"/>
              </a:spcBef>
              <a:defRPr>
                <a:latin typeface="+mj-lt"/>
                <a:ea typeface="+mj-ea"/>
                <a:cs typeface="+mj-cs"/>
                <a:sym typeface="Panama Bold"/>
              </a:defRPr>
            </a:pPr>
            <a:endParaRPr lang="de-DE" sz="3600" kern="0" spc="-39" dirty="0">
              <a:solidFill>
                <a:srgbClr val="FFFFFF"/>
              </a:solidFill>
              <a:latin typeface="PanamaCity"/>
              <a:cs typeface="Arial" panose="020B0604020202020204" pitchFamily="34" charset="0"/>
              <a:sym typeface="Panama Bold"/>
            </a:endParaRPr>
          </a:p>
        </p:txBody>
      </p:sp>
    </p:spTree>
    <p:extLst>
      <p:ext uri="{BB962C8B-B14F-4D97-AF65-F5344CB8AC3E}">
        <p14:creationId xmlns:p14="http://schemas.microsoft.com/office/powerpoint/2010/main" val="29811441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AD27"/>
        </a:solidFill>
        <a:effectLst/>
      </p:bgPr>
    </p:bg>
    <p:spTree>
      <p:nvGrpSpPr>
        <p:cNvPr id="1" name=""/>
        <p:cNvGrpSpPr/>
        <p:nvPr/>
      </p:nvGrpSpPr>
      <p:grpSpPr>
        <a:xfrm>
          <a:off x="0" y="0"/>
          <a:ext cx="0" cy="0"/>
          <a:chOff x="0" y="0"/>
          <a:chExt cx="0" cy="0"/>
        </a:xfrm>
      </p:grpSpPr>
      <p:sp>
        <p:nvSpPr>
          <p:cNvPr id="11" name="Konzept- und andere Charts">
            <a:extLst>
              <a:ext uri="{FF2B5EF4-FFF2-40B4-BE49-F238E27FC236}">
                <a16:creationId xmlns:a16="http://schemas.microsoft.com/office/drawing/2014/main" id="{B11BC626-ABE8-2B69-81CE-4B1A46DBCBA7}"/>
              </a:ext>
            </a:extLst>
          </p:cNvPr>
          <p:cNvSpPr txBox="1"/>
          <p:nvPr/>
        </p:nvSpPr>
        <p:spPr>
          <a:xfrm>
            <a:off x="3628125" y="6922806"/>
            <a:ext cx="15873966" cy="1046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80000"/>
              </a:lnSpc>
              <a:spcBef>
                <a:spcPts val="0"/>
              </a:spcBef>
              <a:defRPr sz="7000" spc="-70">
                <a:solidFill>
                  <a:srgbClr val="FFFFFF"/>
                </a:solidFill>
                <a:latin typeface="+mn-lt"/>
                <a:ea typeface="+mn-ea"/>
                <a:cs typeface="+mn-cs"/>
                <a:sym typeface="PanamaCity"/>
              </a:defRPr>
            </a:lvl1pPr>
          </a:lstStyle>
          <a:p>
            <a:pPr algn="ctr" defTabSz="482552" hangingPunct="0"/>
            <a:r>
              <a:rPr lang="de-DE" sz="8499" kern="0" dirty="0">
                <a:latin typeface="PanamaCity"/>
                <a:cs typeface="Arial" panose="020B0604020202020204" pitchFamily="34" charset="0"/>
              </a:rPr>
              <a:t>Aufgabe 1 – Brand Baby!</a:t>
            </a:r>
            <a:endParaRPr sz="8499" kern="0" dirty="0">
              <a:latin typeface="PanamaCity"/>
              <a:cs typeface="Arial" panose="020B0604020202020204" pitchFamily="34" charset="0"/>
            </a:endParaRPr>
          </a:p>
        </p:txBody>
      </p:sp>
    </p:spTree>
    <p:extLst>
      <p:ext uri="{BB962C8B-B14F-4D97-AF65-F5344CB8AC3E}">
        <p14:creationId xmlns:p14="http://schemas.microsoft.com/office/powerpoint/2010/main" val="188550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7AC25"/>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E39EB2FD-EE47-A988-4CF5-D1F6DDF53F2F}"/>
              </a:ext>
            </a:extLst>
          </p:cNvPr>
          <p:cNvGrpSpPr>
            <a:grpSpLocks noGrp="1" noUngrp="1" noRot="1" noMove="1" noResize="1"/>
          </p:cNvGrpSpPr>
          <p:nvPr/>
        </p:nvGrpSpPr>
        <p:grpSpPr>
          <a:xfrm>
            <a:off x="8123238" y="2717525"/>
            <a:ext cx="14833600" cy="22215602"/>
            <a:chOff x="15540038" y="5275822"/>
            <a:chExt cx="7088610" cy="10616286"/>
          </a:xfrm>
          <a:solidFill>
            <a:srgbClr val="EB8701"/>
          </a:solidFill>
        </p:grpSpPr>
        <p:sp>
          <p:nvSpPr>
            <p:cNvPr id="6" name="Rechteck 5">
              <a:extLst>
                <a:ext uri="{FF2B5EF4-FFF2-40B4-BE49-F238E27FC236}">
                  <a16:creationId xmlns:a16="http://schemas.microsoft.com/office/drawing/2014/main" id="{74AA2E62-3C2C-EA31-689B-71E85D15E2F3}"/>
                </a:ext>
              </a:extLst>
            </p:cNvPr>
            <p:cNvSpPr>
              <a:spLocks noGrp="1" noRot="1" noMove="1" noResize="1" noEditPoints="1" noAdjustHandles="1" noChangeArrowheads="1" noChangeShapeType="1"/>
            </p:cNvSpPr>
            <p:nvPr/>
          </p:nvSpPr>
          <p:spPr>
            <a:xfrm>
              <a:off x="15540038" y="8632202"/>
              <a:ext cx="7081858" cy="72599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sp>
          <p:nvSpPr>
            <p:cNvPr id="7" name="Oval 6">
              <a:extLst>
                <a:ext uri="{FF2B5EF4-FFF2-40B4-BE49-F238E27FC236}">
                  <a16:creationId xmlns:a16="http://schemas.microsoft.com/office/drawing/2014/main" id="{DF459B4C-8C7C-7654-D282-DFF38002708D}"/>
                </a:ext>
              </a:extLst>
            </p:cNvPr>
            <p:cNvSpPr>
              <a:spLocks noGrp="1" noRot="1" noMove="1" noResize="1" noEditPoints="1" noAdjustHandles="1" noChangeArrowheads="1" noChangeShapeType="1"/>
            </p:cNvSpPr>
            <p:nvPr/>
          </p:nvSpPr>
          <p:spPr>
            <a:xfrm>
              <a:off x="15546790" y="5275822"/>
              <a:ext cx="7081858" cy="708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grpSp>
      <p:sp>
        <p:nvSpPr>
          <p:cNvPr id="692" name="»Titel« in der Panama City, 65 pt, Zeichen -2%, Zeilenabstand 0,7"/>
          <p:cNvSpPr txBox="1"/>
          <p:nvPr/>
        </p:nvSpPr>
        <p:spPr>
          <a:xfrm>
            <a:off x="1714388" y="2221940"/>
            <a:ext cx="17397867" cy="712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70000"/>
              </a:lnSpc>
              <a:spcBef>
                <a:spcPts val="0"/>
              </a:spcBef>
              <a:defRPr sz="6500" spc="-130">
                <a:uFill>
                  <a:solidFill>
                    <a:srgbClr val="F1753A"/>
                  </a:solidFill>
                </a:uFill>
                <a:latin typeface="+mn-lt"/>
                <a:ea typeface="+mn-ea"/>
                <a:cs typeface="+mn-cs"/>
                <a:sym typeface="PanamaCity"/>
              </a:defRPr>
            </a:lvl1pPr>
          </a:lstStyle>
          <a:p>
            <a:pPr defTabSz="482552" hangingPunct="0"/>
            <a:r>
              <a:rPr lang="de-DE" sz="6499" kern="0" dirty="0">
                <a:solidFill>
                  <a:srgbClr val="FFFFFF"/>
                </a:solidFill>
                <a:latin typeface="PanamaCity"/>
                <a:cs typeface="Arial" panose="020B0604020202020204" pitchFamily="34" charset="0"/>
              </a:rPr>
              <a:t>Brand Baby!</a:t>
            </a:r>
            <a:endParaRPr sz="6499" kern="0" dirty="0">
              <a:solidFill>
                <a:srgbClr val="FFFFFF"/>
              </a:solidFill>
              <a:latin typeface="PanamaCity"/>
              <a:cs typeface="Arial" panose="020B0604020202020204" pitchFamily="34" charset="0"/>
            </a:endParaRPr>
          </a:p>
        </p:txBody>
      </p:sp>
      <p:sp>
        <p:nvSpPr>
          <p:cNvPr id="694" name="»Copy fett« Panama Bold, 40 pt, Zeichen -1%, Zeilenabstand 45 pt, Abstand 15 pt nach dem Absatz…"/>
          <p:cNvSpPr txBox="1"/>
          <p:nvPr/>
        </p:nvSpPr>
        <p:spPr>
          <a:xfrm>
            <a:off x="1714389" y="4662696"/>
            <a:ext cx="15676740" cy="6155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482552" hangingPunct="0">
              <a:lnSpc>
                <a:spcPts val="4500"/>
              </a:lnSpc>
              <a:spcBef>
                <a:spcPts val="1500"/>
              </a:spcBef>
              <a:defRPr>
                <a:latin typeface="+mj-lt"/>
                <a:ea typeface="+mj-ea"/>
                <a:cs typeface="+mj-cs"/>
                <a:sym typeface="Panama Bold"/>
              </a:defRPr>
            </a:pPr>
            <a:r>
              <a:rPr lang="de-DE" sz="4000" b="1" kern="0" spc="-39" dirty="0">
                <a:solidFill>
                  <a:srgbClr val="FFFFFF"/>
                </a:solidFill>
                <a:latin typeface="Panama" pitchFamily="2" charset="77"/>
                <a:cs typeface="Arial" panose="020B0604020202020204" pitchFamily="34" charset="0"/>
                <a:sym typeface="Panama Bold"/>
              </a:rPr>
              <a:t>Jede Marke ist einzigartig, verfolgt unterschiedliche Visionen und erzählt ihre eigenen Geschichten. Welche hat es dir besonders angetan? Zeige uns deine Lieblingsmarke und sag uns in einem Satz, was sie für dich so besonders macht.</a:t>
            </a:r>
          </a:p>
          <a:p>
            <a:pPr defTabSz="482552" hangingPunct="0">
              <a:lnSpc>
                <a:spcPts val="4500"/>
              </a:lnSpc>
              <a:spcBef>
                <a:spcPts val="1500"/>
              </a:spcBef>
              <a:defRPr>
                <a:latin typeface="+mj-lt"/>
                <a:ea typeface="+mj-ea"/>
                <a:cs typeface="+mj-cs"/>
                <a:sym typeface="Panama Bold"/>
              </a:defRPr>
            </a:pPr>
            <a:endParaRPr lang="de-DE" sz="4000" b="1" kern="0" spc="-39" dirty="0">
              <a:solidFill>
                <a:srgbClr val="FFFFFF"/>
              </a:solidFill>
              <a:latin typeface="Panama" pitchFamily="2" charset="77"/>
              <a:cs typeface="Arial" panose="020B0604020202020204" pitchFamily="34" charset="0"/>
              <a:sym typeface="Panama Bold"/>
            </a:endParaRPr>
          </a:p>
          <a:p>
            <a:pPr defTabSz="482552" hangingPunct="0">
              <a:lnSpc>
                <a:spcPts val="4500"/>
              </a:lnSpc>
              <a:spcBef>
                <a:spcPts val="1500"/>
              </a:spcBef>
              <a:defRPr>
                <a:latin typeface="+mj-lt"/>
                <a:ea typeface="+mj-ea"/>
                <a:cs typeface="+mj-cs"/>
                <a:sym typeface="Panama Bold"/>
              </a:defRPr>
            </a:pPr>
            <a:r>
              <a:rPr lang="de-DE" sz="4000" b="1" kern="0" spc="-39" dirty="0">
                <a:solidFill>
                  <a:srgbClr val="FFFFFF"/>
                </a:solidFill>
                <a:latin typeface="Panama" pitchFamily="2" charset="77"/>
                <a:cs typeface="Arial" panose="020B0604020202020204" pitchFamily="34" charset="0"/>
                <a:sym typeface="Panama Bold"/>
              </a:rPr>
              <a:t>Beantworte außerdem folgende Fragen:</a:t>
            </a:r>
            <a:endParaRPr sz="4000" b="1" kern="0" spc="-39" dirty="0">
              <a:solidFill>
                <a:srgbClr val="FFFFFF"/>
              </a:solidFill>
              <a:latin typeface="Panama" pitchFamily="2" charset="77"/>
              <a:cs typeface="Arial" panose="020B0604020202020204" pitchFamily="34" charset="0"/>
              <a:sym typeface="Panama Bold"/>
            </a:endParaRPr>
          </a:p>
          <a:p>
            <a:pPr marL="1142886" lvl="1" indent="-571443" defTabSz="482552" hangingPunct="0">
              <a:lnSpc>
                <a:spcPts val="4500"/>
              </a:lnSpc>
              <a:spcBef>
                <a:spcPts val="1500"/>
              </a:spcBef>
              <a:buSzPct val="100000"/>
              <a:buFont typeface="Lucida Grande"/>
              <a:buChar char="‣"/>
            </a:pPr>
            <a:r>
              <a:rPr lang="de-DE" sz="4000" kern="0" spc="-39" dirty="0">
                <a:solidFill>
                  <a:srgbClr val="FFFFFF"/>
                </a:solidFill>
                <a:latin typeface="Panama" pitchFamily="2" charset="77"/>
                <a:cs typeface="Arial" panose="020B0604020202020204" pitchFamily="34" charset="0"/>
                <a:sym typeface="Panama Regular"/>
              </a:rPr>
              <a:t>Wie lautet die Positionierung deiner Lieblingsmarke?</a:t>
            </a:r>
            <a:endParaRPr sz="4000" kern="0" spc="-39" dirty="0">
              <a:solidFill>
                <a:srgbClr val="FFFFFF"/>
              </a:solidFill>
              <a:latin typeface="Panama" pitchFamily="2" charset="77"/>
              <a:cs typeface="Arial" panose="020B0604020202020204" pitchFamily="34" charset="0"/>
              <a:sym typeface="Panama Regular"/>
            </a:endParaRPr>
          </a:p>
          <a:p>
            <a:pPr marL="1142886" lvl="1" indent="-571443" defTabSz="482552" hangingPunct="0">
              <a:lnSpc>
                <a:spcPts val="4500"/>
              </a:lnSpc>
              <a:spcBef>
                <a:spcPts val="1500"/>
              </a:spcBef>
              <a:buSzPct val="100000"/>
              <a:buFont typeface="Lucida Grande"/>
              <a:buChar char="‣"/>
            </a:pPr>
            <a:r>
              <a:rPr lang="de-DE" sz="4000" kern="0" spc="-39" dirty="0">
                <a:solidFill>
                  <a:srgbClr val="FFFFFF"/>
                </a:solidFill>
                <a:latin typeface="Panama" pitchFamily="2" charset="77"/>
                <a:cs typeface="Arial" panose="020B0604020202020204" pitchFamily="34" charset="0"/>
                <a:sym typeface="Panama Regular"/>
              </a:rPr>
              <a:t>Wie lautet der Claim?</a:t>
            </a:r>
            <a:endParaRPr sz="4000" kern="0" spc="-39" dirty="0">
              <a:solidFill>
                <a:srgbClr val="FFFFFF"/>
              </a:solidFill>
              <a:latin typeface="Panama" pitchFamily="2" charset="77"/>
              <a:cs typeface="Arial" panose="020B0604020202020204" pitchFamily="34" charset="0"/>
              <a:sym typeface="Panama Regular"/>
            </a:endParaRPr>
          </a:p>
          <a:p>
            <a:pPr marL="1142886" lvl="1" indent="-571443" defTabSz="482552" hangingPunct="0">
              <a:lnSpc>
                <a:spcPts val="4500"/>
              </a:lnSpc>
              <a:spcBef>
                <a:spcPts val="1500"/>
              </a:spcBef>
              <a:buSzPct val="100000"/>
              <a:buFont typeface="Lucida Grande"/>
              <a:buChar char="‣"/>
            </a:pPr>
            <a:r>
              <a:rPr lang="de-DE" sz="4000" kern="0" spc="-39" dirty="0">
                <a:solidFill>
                  <a:srgbClr val="FFFFFF"/>
                </a:solidFill>
                <a:latin typeface="Panama" pitchFamily="2" charset="77"/>
                <a:cs typeface="Arial" panose="020B0604020202020204" pitchFamily="34" charset="0"/>
                <a:sym typeface="Panama Regular"/>
              </a:rPr>
              <a:t>Für welche Werte steht die Marke?</a:t>
            </a:r>
            <a:endParaRPr sz="4000" kern="0" spc="-39" dirty="0">
              <a:solidFill>
                <a:srgbClr val="FFFFFF"/>
              </a:solidFill>
              <a:latin typeface="Panama" pitchFamily="2" charset="77"/>
              <a:cs typeface="Arial" panose="020B0604020202020204" pitchFamily="34" charset="0"/>
              <a:sym typeface="Panama Regular"/>
            </a:endParaRPr>
          </a:p>
        </p:txBody>
      </p:sp>
      <p:sp>
        <p:nvSpPr>
          <p:cNvPr id="696" name="»overline« / PANAMA BOLD / 25 PT VERSAL / ZEICHEN +2%"/>
          <p:cNvSpPr txBox="1"/>
          <p:nvPr/>
        </p:nvSpPr>
        <p:spPr>
          <a:xfrm>
            <a:off x="1714388" y="1016381"/>
            <a:ext cx="13842099" cy="346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90000"/>
              </a:lnSpc>
              <a:spcBef>
                <a:spcPts val="0"/>
              </a:spcBef>
              <a:defRPr sz="2500" cap="all" spc="50">
                <a:latin typeface="+mj-lt"/>
                <a:ea typeface="+mj-ea"/>
                <a:cs typeface="+mj-cs"/>
                <a:sym typeface="Panama Bold"/>
              </a:defRPr>
            </a:lvl1pPr>
          </a:lstStyle>
          <a:p>
            <a:pPr defTabSz="482552" hangingPunct="0"/>
            <a:r>
              <a:rPr lang="de-DE" kern="0" dirty="0">
                <a:solidFill>
                  <a:srgbClr val="FFFFFF"/>
                </a:solidFill>
                <a:latin typeface="Panama Bold"/>
              </a:rPr>
              <a:t>Aufgabe 1</a:t>
            </a:r>
            <a:endParaRPr kern="0" dirty="0">
              <a:solidFill>
                <a:srgbClr val="FFFFFF"/>
              </a:solidFill>
              <a:latin typeface="Panama Bold"/>
            </a:endParaRPr>
          </a:p>
        </p:txBody>
      </p:sp>
      <p:sp>
        <p:nvSpPr>
          <p:cNvPr id="11" name="Textfeld 10">
            <a:extLst>
              <a:ext uri="{FF2B5EF4-FFF2-40B4-BE49-F238E27FC236}">
                <a16:creationId xmlns:a16="http://schemas.microsoft.com/office/drawing/2014/main" id="{0BAC3A06-8395-D405-0A20-23F0E76C9391}"/>
              </a:ext>
            </a:extLst>
          </p:cNvPr>
          <p:cNvSpPr txBox="1"/>
          <p:nvPr/>
        </p:nvSpPr>
        <p:spPr>
          <a:xfrm>
            <a:off x="23645271" y="13042398"/>
            <a:ext cx="225816" cy="307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7" tIns="50797" rIns="50797" bIns="50797" numCol="1" spcCol="38100" rtlCol="0" anchor="ctr">
            <a:spAutoFit/>
          </a:bodyPr>
          <a:lstStyle/>
          <a:p>
            <a:pPr defTabSz="482552" hangingPunct="0">
              <a:lnSpc>
                <a:spcPts val="100"/>
              </a:lnSpc>
              <a:spcBef>
                <a:spcPts val="1500"/>
              </a:spcBef>
            </a:pPr>
            <a:fld id="{77F3165E-E24F-6042-B866-514D1C8B3036}" type="slidenum">
              <a:rPr lang="de-DE" kern="0" spc="-39">
                <a:solidFill>
                  <a:srgbClr val="5A5F64"/>
                </a:solidFill>
                <a:latin typeface="Arial" panose="020B0604020202020204" pitchFamily="34" charset="0"/>
                <a:cs typeface="Arial" panose="020B0604020202020204" pitchFamily="34" charset="0"/>
                <a:sym typeface="Panama Regular"/>
              </a:rPr>
              <a:pPr defTabSz="482552" hangingPunct="0">
                <a:lnSpc>
                  <a:spcPts val="100"/>
                </a:lnSpc>
                <a:spcBef>
                  <a:spcPts val="1500"/>
                </a:spcBef>
              </a:pPr>
              <a:t>6</a:t>
            </a:fld>
            <a:endParaRPr lang="de-DE" kern="0" spc="-39" dirty="0">
              <a:solidFill>
                <a:srgbClr val="5A5F64"/>
              </a:solidFill>
              <a:latin typeface="Arial" panose="020B0604020202020204" pitchFamily="34" charset="0"/>
              <a:cs typeface="Arial" panose="020B0604020202020204" pitchFamily="34" charset="0"/>
              <a:sym typeface="Panama Regular"/>
            </a:endParaRPr>
          </a:p>
        </p:txBody>
      </p:sp>
    </p:spTree>
    <p:extLst>
      <p:ext uri="{BB962C8B-B14F-4D97-AF65-F5344CB8AC3E}">
        <p14:creationId xmlns:p14="http://schemas.microsoft.com/office/powerpoint/2010/main" val="36592670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7AC25"/>
        </a:solidFill>
        <a:effectLst/>
      </p:bgPr>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EF2B1475-AA04-AD70-26E2-A13D5DA3BF25}"/>
              </a:ext>
            </a:extLst>
          </p:cNvPr>
          <p:cNvGrpSpPr>
            <a:grpSpLocks noGrp="1" noUngrp="1" noRot="1" noMove="1" noResize="1"/>
          </p:cNvGrpSpPr>
          <p:nvPr/>
        </p:nvGrpSpPr>
        <p:grpSpPr>
          <a:xfrm>
            <a:off x="11542494" y="-807936"/>
            <a:ext cx="9560239" cy="7055003"/>
            <a:chOff x="12855388" y="2200311"/>
            <a:chExt cx="9560239" cy="7055003"/>
          </a:xfrm>
          <a:solidFill>
            <a:srgbClr val="EB8701"/>
          </a:solidFill>
        </p:grpSpPr>
        <p:grpSp>
          <p:nvGrpSpPr>
            <p:cNvPr id="13" name="Gruppieren 12">
              <a:extLst>
                <a:ext uri="{FF2B5EF4-FFF2-40B4-BE49-F238E27FC236}">
                  <a16:creationId xmlns:a16="http://schemas.microsoft.com/office/drawing/2014/main" id="{44D422CE-ADB1-669E-87D3-CA035133D954}"/>
                </a:ext>
              </a:extLst>
            </p:cNvPr>
            <p:cNvGrpSpPr>
              <a:grpSpLocks noGrp="1" noUngrp="1" noRot="1" noMove="1" noResize="1"/>
            </p:cNvGrpSpPr>
            <p:nvPr/>
          </p:nvGrpSpPr>
          <p:grpSpPr>
            <a:xfrm rot="10800000">
              <a:off x="12855388" y="2200311"/>
              <a:ext cx="4710702" cy="7055003"/>
              <a:chOff x="15540038" y="5275822"/>
              <a:chExt cx="7088610" cy="10616286"/>
            </a:xfrm>
            <a:grpFill/>
          </p:grpSpPr>
          <p:sp>
            <p:nvSpPr>
              <p:cNvPr id="18" name="Rechteck 17">
                <a:extLst>
                  <a:ext uri="{FF2B5EF4-FFF2-40B4-BE49-F238E27FC236}">
                    <a16:creationId xmlns:a16="http://schemas.microsoft.com/office/drawing/2014/main" id="{F0E74A31-13F0-6EEF-AE9C-6BE93E868EE8}"/>
                  </a:ext>
                </a:extLst>
              </p:cNvPr>
              <p:cNvSpPr>
                <a:spLocks noGrp="1" noRot="1" noMove="1" noResize="1" noEditPoints="1" noAdjustHandles="1" noChangeArrowheads="1" noChangeShapeType="1"/>
              </p:cNvSpPr>
              <p:nvPr/>
            </p:nvSpPr>
            <p:spPr>
              <a:xfrm>
                <a:off x="15540038" y="8632202"/>
                <a:ext cx="7081858" cy="72599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sp>
            <p:nvSpPr>
              <p:cNvPr id="19" name="Oval 18">
                <a:extLst>
                  <a:ext uri="{FF2B5EF4-FFF2-40B4-BE49-F238E27FC236}">
                    <a16:creationId xmlns:a16="http://schemas.microsoft.com/office/drawing/2014/main" id="{F45082F3-5115-13AD-89C7-CF9A32368E39}"/>
                  </a:ext>
                </a:extLst>
              </p:cNvPr>
              <p:cNvSpPr>
                <a:spLocks noGrp="1" noRot="1" noMove="1" noResize="1" noEditPoints="1" noAdjustHandles="1" noChangeArrowheads="1" noChangeShapeType="1"/>
              </p:cNvSpPr>
              <p:nvPr/>
            </p:nvSpPr>
            <p:spPr>
              <a:xfrm>
                <a:off x="15546790" y="5275822"/>
                <a:ext cx="7081858" cy="708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grpSp>
        <p:sp>
          <p:nvSpPr>
            <p:cNvPr id="14" name="Rechteck 13">
              <a:extLst>
                <a:ext uri="{FF2B5EF4-FFF2-40B4-BE49-F238E27FC236}">
                  <a16:creationId xmlns:a16="http://schemas.microsoft.com/office/drawing/2014/main" id="{B6542F16-BB86-59A4-A92B-63ABA8E7FAC3}"/>
                </a:ext>
              </a:extLst>
            </p:cNvPr>
            <p:cNvSpPr>
              <a:spLocks noGrp="1" noRot="1" noMove="1" noResize="1" noEditPoints="1" noAdjustHandles="1" noChangeArrowheads="1" noChangeShapeType="1"/>
            </p:cNvSpPr>
            <p:nvPr/>
          </p:nvSpPr>
          <p:spPr>
            <a:xfrm>
              <a:off x="16785553" y="2200311"/>
              <a:ext cx="3893658" cy="25875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grpSp>
          <p:nvGrpSpPr>
            <p:cNvPr id="15" name="Gruppieren 14">
              <a:extLst>
                <a:ext uri="{FF2B5EF4-FFF2-40B4-BE49-F238E27FC236}">
                  <a16:creationId xmlns:a16="http://schemas.microsoft.com/office/drawing/2014/main" id="{9C4A259E-5C95-22CD-AE79-B868D234BF2D}"/>
                </a:ext>
              </a:extLst>
            </p:cNvPr>
            <p:cNvGrpSpPr>
              <a:grpSpLocks noGrp="1" noUngrp="1" noRot="1" noMove="1" noResize="1"/>
            </p:cNvGrpSpPr>
            <p:nvPr/>
          </p:nvGrpSpPr>
          <p:grpSpPr>
            <a:xfrm rot="10800000">
              <a:off x="19699069" y="2200311"/>
              <a:ext cx="2716558" cy="4068465"/>
              <a:chOff x="15540038" y="5275822"/>
              <a:chExt cx="7088610" cy="10616286"/>
            </a:xfrm>
            <a:grpFill/>
          </p:grpSpPr>
          <p:sp>
            <p:nvSpPr>
              <p:cNvPr id="16" name="Rechteck 15">
                <a:extLst>
                  <a:ext uri="{FF2B5EF4-FFF2-40B4-BE49-F238E27FC236}">
                    <a16:creationId xmlns:a16="http://schemas.microsoft.com/office/drawing/2014/main" id="{33D507C7-B6B6-3DA8-61E5-22800A439598}"/>
                  </a:ext>
                </a:extLst>
              </p:cNvPr>
              <p:cNvSpPr>
                <a:spLocks noGrp="1" noRot="1" noMove="1" noResize="1" noEditPoints="1" noAdjustHandles="1" noChangeArrowheads="1" noChangeShapeType="1"/>
              </p:cNvSpPr>
              <p:nvPr/>
            </p:nvSpPr>
            <p:spPr>
              <a:xfrm>
                <a:off x="15540038" y="8632202"/>
                <a:ext cx="7081858" cy="72599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sp>
            <p:nvSpPr>
              <p:cNvPr id="17" name="Oval 16">
                <a:extLst>
                  <a:ext uri="{FF2B5EF4-FFF2-40B4-BE49-F238E27FC236}">
                    <a16:creationId xmlns:a16="http://schemas.microsoft.com/office/drawing/2014/main" id="{882FCBC1-43A5-E750-F5F5-A5BE8A46FEE6}"/>
                  </a:ext>
                </a:extLst>
              </p:cNvPr>
              <p:cNvSpPr>
                <a:spLocks noGrp="1" noRot="1" noMove="1" noResize="1" noEditPoints="1" noAdjustHandles="1" noChangeArrowheads="1" noChangeShapeType="1"/>
              </p:cNvSpPr>
              <p:nvPr/>
            </p:nvSpPr>
            <p:spPr>
              <a:xfrm>
                <a:off x="15546790" y="5275822"/>
                <a:ext cx="7081858" cy="708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grpSp>
      </p:grpSp>
      <p:sp>
        <p:nvSpPr>
          <p:cNvPr id="20" name="Oval 19">
            <a:extLst>
              <a:ext uri="{FF2B5EF4-FFF2-40B4-BE49-F238E27FC236}">
                <a16:creationId xmlns:a16="http://schemas.microsoft.com/office/drawing/2014/main" id="{91C9789F-982D-DB95-3801-530FEAED3FBB}"/>
              </a:ext>
            </a:extLst>
          </p:cNvPr>
          <p:cNvSpPr>
            <a:spLocks noGrp="1" noRot="1" noMove="1" noResize="1" noEditPoints="1" noAdjustHandles="1" noChangeArrowheads="1" noChangeShapeType="1"/>
          </p:cNvSpPr>
          <p:nvPr/>
        </p:nvSpPr>
        <p:spPr>
          <a:xfrm>
            <a:off x="16248710" y="720404"/>
            <a:ext cx="2140054" cy="2143079"/>
          </a:xfrm>
          <a:prstGeom prst="ellipse">
            <a:avLst/>
          </a:prstGeom>
          <a:solidFill>
            <a:srgbClr val="F7AC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sp>
        <p:nvSpPr>
          <p:cNvPr id="692" name="»Titel« in der Panama City, 65 pt, Zeichen -2%, Zeilenabstand 0,7"/>
          <p:cNvSpPr txBox="1"/>
          <p:nvPr/>
        </p:nvSpPr>
        <p:spPr>
          <a:xfrm>
            <a:off x="1714388" y="2221940"/>
            <a:ext cx="17397867" cy="7127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70000"/>
              </a:lnSpc>
              <a:spcBef>
                <a:spcPts val="0"/>
              </a:spcBef>
              <a:defRPr sz="6500" spc="-130">
                <a:uFill>
                  <a:solidFill>
                    <a:srgbClr val="F1753A"/>
                  </a:solidFill>
                </a:uFill>
                <a:latin typeface="+mn-lt"/>
                <a:ea typeface="+mn-ea"/>
                <a:cs typeface="+mn-cs"/>
                <a:sym typeface="PanamaCity"/>
              </a:defRPr>
            </a:lvl1pPr>
          </a:lstStyle>
          <a:p>
            <a:pPr defTabSz="482552" hangingPunct="0"/>
            <a:r>
              <a:rPr lang="de-DE" sz="6499" kern="0" dirty="0">
                <a:solidFill>
                  <a:srgbClr val="FFFFFF"/>
                </a:solidFill>
                <a:latin typeface="PanamaCity"/>
                <a:cs typeface="Arial" panose="020B0604020202020204" pitchFamily="34" charset="0"/>
              </a:rPr>
              <a:t>Brand Baby!</a:t>
            </a:r>
            <a:endParaRPr sz="6499" kern="0" dirty="0">
              <a:solidFill>
                <a:srgbClr val="FFFFFF"/>
              </a:solidFill>
              <a:latin typeface="PanamaCity"/>
              <a:cs typeface="Arial" panose="020B0604020202020204" pitchFamily="34" charset="0"/>
            </a:endParaRPr>
          </a:p>
        </p:txBody>
      </p:sp>
      <p:sp>
        <p:nvSpPr>
          <p:cNvPr id="694" name="»Copy fett« Panama Bold, 40 pt, Zeichen -1%, Zeilenabstand 45 pt, Abstand 15 pt nach dem Absatz…"/>
          <p:cNvSpPr txBox="1"/>
          <p:nvPr/>
        </p:nvSpPr>
        <p:spPr>
          <a:xfrm>
            <a:off x="1714388" y="4641431"/>
            <a:ext cx="13842099" cy="5385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482552" hangingPunct="0">
              <a:lnSpc>
                <a:spcPts val="4500"/>
              </a:lnSpc>
              <a:spcBef>
                <a:spcPts val="1500"/>
              </a:spcBef>
              <a:defRPr>
                <a:latin typeface="+mj-lt"/>
                <a:ea typeface="+mj-ea"/>
                <a:cs typeface="+mj-cs"/>
                <a:sym typeface="Panama Bold"/>
              </a:defRPr>
            </a:pPr>
            <a:r>
              <a:rPr lang="de-DE" sz="4000" b="1" kern="0" spc="-39" dirty="0">
                <a:solidFill>
                  <a:srgbClr val="FFFFFF"/>
                </a:solidFill>
                <a:latin typeface="Panama" pitchFamily="2" charset="77"/>
                <a:cs typeface="Arial" panose="020B0604020202020204" pitchFamily="34" charset="0"/>
                <a:sym typeface="Panama Bold"/>
              </a:rPr>
              <a:t>Wie unterscheidet sich deine Lieblingsmarke von der Konkurrenz? </a:t>
            </a:r>
          </a:p>
          <a:p>
            <a:pPr defTabSz="482552" hangingPunct="0">
              <a:lnSpc>
                <a:spcPts val="4500"/>
              </a:lnSpc>
              <a:spcBef>
                <a:spcPts val="1500"/>
              </a:spcBef>
              <a:defRPr>
                <a:latin typeface="+mj-lt"/>
                <a:ea typeface="+mj-ea"/>
                <a:cs typeface="+mj-cs"/>
                <a:sym typeface="Panama Bold"/>
              </a:defRPr>
            </a:pPr>
            <a:endParaRPr lang="de-DE" sz="4000" b="1" kern="0" spc="-39" dirty="0">
              <a:solidFill>
                <a:srgbClr val="FFFFFF"/>
              </a:solidFill>
              <a:latin typeface="Arial" panose="020B0604020202020204" pitchFamily="34" charset="0"/>
              <a:cs typeface="Arial" panose="020B0604020202020204" pitchFamily="34" charset="0"/>
              <a:sym typeface="Panama Bold"/>
            </a:endParaRPr>
          </a:p>
          <a:p>
            <a:pPr marL="1142886" lvl="1" indent="-571443" defTabSz="482552" hangingPunct="0">
              <a:lnSpc>
                <a:spcPts val="4500"/>
              </a:lnSpc>
              <a:spcBef>
                <a:spcPts val="1500"/>
              </a:spcBef>
              <a:buSzPct val="100000"/>
              <a:buFont typeface="Lucida Grande"/>
              <a:buChar char="‣"/>
            </a:pPr>
            <a:r>
              <a:rPr lang="de-DE" sz="4000" kern="0" spc="-39" dirty="0">
                <a:solidFill>
                  <a:srgbClr val="FFFFFF"/>
                </a:solidFill>
                <a:latin typeface="Panama" pitchFamily="2" charset="77"/>
                <a:cs typeface="Arial" panose="020B0604020202020204" pitchFamily="34" charset="0"/>
                <a:sym typeface="Panama Regular"/>
              </a:rPr>
              <a:t>Analysiere drei der Wettbewerber deiner ausgesuchten Marke und ordne alle in einem Positionierungskreuz ein.</a:t>
            </a:r>
          </a:p>
          <a:p>
            <a:pPr marL="1142886" lvl="1" indent="-571443" defTabSz="482552" hangingPunct="0">
              <a:lnSpc>
                <a:spcPts val="4500"/>
              </a:lnSpc>
              <a:spcBef>
                <a:spcPts val="1500"/>
              </a:spcBef>
              <a:buSzPct val="100000"/>
              <a:buFont typeface="Lucida Grande"/>
              <a:buChar char="‣"/>
            </a:pPr>
            <a:r>
              <a:rPr lang="de-DE" sz="4000" kern="0" spc="-39" dirty="0">
                <a:solidFill>
                  <a:srgbClr val="FFFFFF"/>
                </a:solidFill>
                <a:latin typeface="Panama" pitchFamily="2" charset="77"/>
                <a:cs typeface="Arial" panose="020B0604020202020204" pitchFamily="34" charset="0"/>
                <a:sym typeface="Panama Regular"/>
              </a:rPr>
              <a:t>Achte auf passende Achsenbeschriftungen. </a:t>
            </a:r>
          </a:p>
          <a:p>
            <a:pPr marL="1142886" lvl="1" indent="-571443" defTabSz="482552" hangingPunct="0">
              <a:lnSpc>
                <a:spcPts val="4500"/>
              </a:lnSpc>
              <a:spcBef>
                <a:spcPts val="1500"/>
              </a:spcBef>
              <a:buSzPct val="100000"/>
              <a:buFont typeface="Lucida Grande"/>
              <a:buChar char="‣"/>
            </a:pPr>
            <a:r>
              <a:rPr lang="de-DE" sz="4000" kern="0" spc="-39" dirty="0">
                <a:solidFill>
                  <a:srgbClr val="FFFFFF"/>
                </a:solidFill>
                <a:latin typeface="Panama" pitchFamily="2" charset="77"/>
                <a:cs typeface="Arial" panose="020B0604020202020204" pitchFamily="34" charset="0"/>
                <a:sym typeface="Panama Regular"/>
              </a:rPr>
              <a:t>Füge zu jedem Wettbewerber eine kurze Beschreibung ihrer Positionierung hinzu, so wie du sie wahrnimmst.</a:t>
            </a:r>
            <a:endParaRPr sz="4000" kern="0" spc="-39" dirty="0">
              <a:solidFill>
                <a:srgbClr val="FFFFFF"/>
              </a:solidFill>
              <a:latin typeface="Panama" pitchFamily="2" charset="77"/>
              <a:cs typeface="Arial" panose="020B0604020202020204" pitchFamily="34" charset="0"/>
              <a:sym typeface="Panama Regular"/>
            </a:endParaRPr>
          </a:p>
        </p:txBody>
      </p:sp>
      <p:sp>
        <p:nvSpPr>
          <p:cNvPr id="696" name="»overline« / PANAMA BOLD / 25 PT VERSAL / ZEICHEN +2%"/>
          <p:cNvSpPr txBox="1"/>
          <p:nvPr/>
        </p:nvSpPr>
        <p:spPr>
          <a:xfrm>
            <a:off x="1714388" y="1016381"/>
            <a:ext cx="13842099" cy="346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90000"/>
              </a:lnSpc>
              <a:spcBef>
                <a:spcPts val="0"/>
              </a:spcBef>
              <a:defRPr sz="2500" cap="all" spc="50">
                <a:latin typeface="+mj-lt"/>
                <a:ea typeface="+mj-ea"/>
                <a:cs typeface="+mj-cs"/>
                <a:sym typeface="Panama Bold"/>
              </a:defRPr>
            </a:lvl1pPr>
          </a:lstStyle>
          <a:p>
            <a:pPr defTabSz="482552" hangingPunct="0"/>
            <a:r>
              <a:rPr lang="de-DE" kern="0" dirty="0">
                <a:solidFill>
                  <a:srgbClr val="FFFFFF"/>
                </a:solidFill>
                <a:latin typeface="Panama Bold"/>
              </a:rPr>
              <a:t>Aufgabe 1</a:t>
            </a:r>
            <a:endParaRPr kern="0" dirty="0">
              <a:solidFill>
                <a:srgbClr val="FFFFFF"/>
              </a:solidFill>
              <a:latin typeface="Panama Bold"/>
            </a:endParaRPr>
          </a:p>
        </p:txBody>
      </p:sp>
      <p:sp>
        <p:nvSpPr>
          <p:cNvPr id="11" name="Textfeld 10">
            <a:extLst>
              <a:ext uri="{FF2B5EF4-FFF2-40B4-BE49-F238E27FC236}">
                <a16:creationId xmlns:a16="http://schemas.microsoft.com/office/drawing/2014/main" id="{0BAC3A06-8395-D405-0A20-23F0E76C9391}"/>
              </a:ext>
            </a:extLst>
          </p:cNvPr>
          <p:cNvSpPr txBox="1"/>
          <p:nvPr/>
        </p:nvSpPr>
        <p:spPr>
          <a:xfrm>
            <a:off x="23645271" y="13042398"/>
            <a:ext cx="225816" cy="307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7" tIns="50797" rIns="50797" bIns="50797" numCol="1" spcCol="38100" rtlCol="0" anchor="ctr">
            <a:spAutoFit/>
          </a:bodyPr>
          <a:lstStyle/>
          <a:p>
            <a:pPr defTabSz="482552" hangingPunct="0">
              <a:lnSpc>
                <a:spcPts val="100"/>
              </a:lnSpc>
              <a:spcBef>
                <a:spcPts val="1500"/>
              </a:spcBef>
            </a:pPr>
            <a:fld id="{77F3165E-E24F-6042-B866-514D1C8B3036}" type="slidenum">
              <a:rPr lang="de-DE" kern="0" spc="-39">
                <a:solidFill>
                  <a:srgbClr val="5A5F64"/>
                </a:solidFill>
                <a:latin typeface="Arial" panose="020B0604020202020204" pitchFamily="34" charset="0"/>
                <a:cs typeface="Arial" panose="020B0604020202020204" pitchFamily="34" charset="0"/>
                <a:sym typeface="Panama Regular"/>
              </a:rPr>
              <a:pPr defTabSz="482552" hangingPunct="0">
                <a:lnSpc>
                  <a:spcPts val="100"/>
                </a:lnSpc>
                <a:spcBef>
                  <a:spcPts val="1500"/>
                </a:spcBef>
              </a:pPr>
              <a:t>7</a:t>
            </a:fld>
            <a:endParaRPr lang="de-DE" kern="0" spc="-39" dirty="0">
              <a:solidFill>
                <a:srgbClr val="5A5F64"/>
              </a:solidFill>
              <a:latin typeface="Arial" panose="020B0604020202020204" pitchFamily="34" charset="0"/>
              <a:cs typeface="Arial" panose="020B0604020202020204" pitchFamily="34" charset="0"/>
              <a:sym typeface="Panama Regular"/>
            </a:endParaRPr>
          </a:p>
        </p:txBody>
      </p:sp>
    </p:spTree>
    <p:extLst>
      <p:ext uri="{BB962C8B-B14F-4D97-AF65-F5344CB8AC3E}">
        <p14:creationId xmlns:p14="http://schemas.microsoft.com/office/powerpoint/2010/main" val="419906021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78C8C"/>
        </a:solidFill>
        <a:effectLst/>
      </p:bgPr>
    </p:bg>
    <p:spTree>
      <p:nvGrpSpPr>
        <p:cNvPr id="1" name=""/>
        <p:cNvGrpSpPr/>
        <p:nvPr/>
      </p:nvGrpSpPr>
      <p:grpSpPr>
        <a:xfrm>
          <a:off x="0" y="0"/>
          <a:ext cx="0" cy="0"/>
          <a:chOff x="0" y="0"/>
          <a:chExt cx="0" cy="0"/>
        </a:xfrm>
      </p:grpSpPr>
      <p:sp>
        <p:nvSpPr>
          <p:cNvPr id="2" name="Konzept- und andere Charts">
            <a:extLst>
              <a:ext uri="{FF2B5EF4-FFF2-40B4-BE49-F238E27FC236}">
                <a16:creationId xmlns:a16="http://schemas.microsoft.com/office/drawing/2014/main" id="{CC51EC52-DCC6-D82A-0183-354FF77072D3}"/>
              </a:ext>
            </a:extLst>
          </p:cNvPr>
          <p:cNvSpPr txBox="1"/>
          <p:nvPr/>
        </p:nvSpPr>
        <p:spPr>
          <a:xfrm>
            <a:off x="3932602" y="6858000"/>
            <a:ext cx="16517208" cy="104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ct val="80000"/>
              </a:lnSpc>
              <a:spcBef>
                <a:spcPts val="0"/>
              </a:spcBef>
              <a:defRPr sz="7000" spc="-70">
                <a:solidFill>
                  <a:srgbClr val="FFFFFF"/>
                </a:solidFill>
                <a:latin typeface="+mn-lt"/>
                <a:ea typeface="+mn-ea"/>
                <a:cs typeface="+mn-cs"/>
                <a:sym typeface="PanamaCity"/>
              </a:defRPr>
            </a:lvl1pPr>
          </a:lstStyle>
          <a:p>
            <a:pPr algn="ctr" defTabSz="482552" hangingPunct="0"/>
            <a:r>
              <a:rPr lang="de-DE" sz="8499" kern="0" dirty="0">
                <a:latin typeface="PanamaCity"/>
                <a:cs typeface="Arial" panose="020B0604020202020204" pitchFamily="34" charset="0"/>
              </a:rPr>
              <a:t>Aufgabe 2 – Campaign </a:t>
            </a:r>
            <a:r>
              <a:rPr lang="de-DE" sz="8499" kern="0" dirty="0" err="1">
                <a:latin typeface="PanamaCity"/>
                <a:cs typeface="Arial" panose="020B0604020202020204" pitchFamily="34" charset="0"/>
              </a:rPr>
              <a:t>Shower</a:t>
            </a:r>
            <a:r>
              <a:rPr lang="de-DE" sz="8499" kern="0" dirty="0">
                <a:latin typeface="PanamaCity"/>
                <a:cs typeface="Arial" panose="020B0604020202020204" pitchFamily="34" charset="0"/>
              </a:rPr>
              <a:t>!</a:t>
            </a:r>
            <a:endParaRPr sz="8499" kern="0" dirty="0">
              <a:latin typeface="PanamaCity"/>
              <a:cs typeface="Arial" panose="020B0604020202020204" pitchFamily="34" charset="0"/>
            </a:endParaRPr>
          </a:p>
        </p:txBody>
      </p:sp>
    </p:spTree>
    <p:extLst>
      <p:ext uri="{BB962C8B-B14F-4D97-AF65-F5344CB8AC3E}">
        <p14:creationId xmlns:p14="http://schemas.microsoft.com/office/powerpoint/2010/main" val="145344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D98C8B"/>
        </a:solidFill>
        <a:effectLst/>
      </p:bgPr>
    </p:bg>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15266CBB-503C-CD30-C270-DF0A90BC4054}"/>
              </a:ext>
            </a:extLst>
          </p:cNvPr>
          <p:cNvGrpSpPr>
            <a:grpSpLocks noGrp="1" noUngrp="1" noRot="1" noMove="1" noResize="1"/>
          </p:cNvGrpSpPr>
          <p:nvPr/>
        </p:nvGrpSpPr>
        <p:grpSpPr>
          <a:xfrm>
            <a:off x="8140700" y="2726821"/>
            <a:ext cx="14833600" cy="22215602"/>
            <a:chOff x="15540038" y="5275822"/>
            <a:chExt cx="7088610" cy="10616286"/>
          </a:xfrm>
          <a:solidFill>
            <a:srgbClr val="0B9EB2"/>
          </a:solidFill>
        </p:grpSpPr>
        <p:sp>
          <p:nvSpPr>
            <p:cNvPr id="15" name="Rechteck 14">
              <a:extLst>
                <a:ext uri="{FF2B5EF4-FFF2-40B4-BE49-F238E27FC236}">
                  <a16:creationId xmlns:a16="http://schemas.microsoft.com/office/drawing/2014/main" id="{CC8B9F3A-136F-415F-0FA2-BE45EF11AF94}"/>
                </a:ext>
              </a:extLst>
            </p:cNvPr>
            <p:cNvSpPr>
              <a:spLocks noGrp="1" noRot="1" noMove="1" noResize="1" noEditPoints="1" noAdjustHandles="1" noChangeArrowheads="1" noChangeShapeType="1"/>
            </p:cNvSpPr>
            <p:nvPr/>
          </p:nvSpPr>
          <p:spPr>
            <a:xfrm>
              <a:off x="15540038" y="8632202"/>
              <a:ext cx="7081858" cy="72599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sp>
          <p:nvSpPr>
            <p:cNvPr id="16" name="Oval 15">
              <a:extLst>
                <a:ext uri="{FF2B5EF4-FFF2-40B4-BE49-F238E27FC236}">
                  <a16:creationId xmlns:a16="http://schemas.microsoft.com/office/drawing/2014/main" id="{C30C0AA3-AE6D-600A-36E2-8BFC3D374052}"/>
                </a:ext>
              </a:extLst>
            </p:cNvPr>
            <p:cNvSpPr>
              <a:spLocks noGrp="1" noRot="1" noMove="1" noResize="1" noEditPoints="1" noAdjustHandles="1" noChangeArrowheads="1" noChangeShapeType="1"/>
            </p:cNvSpPr>
            <p:nvPr/>
          </p:nvSpPr>
          <p:spPr>
            <a:xfrm>
              <a:off x="15546790" y="5275822"/>
              <a:ext cx="7081858" cy="7081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342900" indent="-342900" algn="l">
                <a:lnSpc>
                  <a:spcPct val="92000"/>
                </a:lnSpc>
                <a:spcBef>
                  <a:spcPts val="1000"/>
                </a:spcBef>
                <a:buClr>
                  <a:srgbClr val="5A5F64"/>
                </a:buClr>
                <a:buFont typeface="Panama" panose="00000500000000000000" pitchFamily="50" charset="0"/>
                <a:buChar char="▸"/>
              </a:pPr>
              <a:endParaRPr lang="de-DE" sz="2500" b="1" spc="100" dirty="0" err="1">
                <a:solidFill>
                  <a:srgbClr val="5A5E64"/>
                </a:solidFill>
                <a:latin typeface="Panama" pitchFamily="2" charset="77"/>
              </a:endParaRPr>
            </a:p>
          </p:txBody>
        </p:sp>
      </p:grpSp>
      <p:sp>
        <p:nvSpPr>
          <p:cNvPr id="692" name="»Titel« in der Panama City, 65 pt, Zeichen -2%, Zeilenabstand 0,7"/>
          <p:cNvSpPr txBox="1"/>
          <p:nvPr/>
        </p:nvSpPr>
        <p:spPr>
          <a:xfrm>
            <a:off x="1714388" y="2221940"/>
            <a:ext cx="17397867" cy="712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70000"/>
              </a:lnSpc>
              <a:spcBef>
                <a:spcPts val="0"/>
              </a:spcBef>
              <a:defRPr sz="6500" spc="-130">
                <a:uFill>
                  <a:solidFill>
                    <a:srgbClr val="F1753A"/>
                  </a:solidFill>
                </a:uFill>
                <a:latin typeface="+mn-lt"/>
                <a:ea typeface="+mn-ea"/>
                <a:cs typeface="+mn-cs"/>
                <a:sym typeface="PanamaCity"/>
              </a:defRPr>
            </a:lvl1pPr>
          </a:lstStyle>
          <a:p>
            <a:pPr defTabSz="482552" hangingPunct="0"/>
            <a:r>
              <a:rPr lang="de-DE" sz="6499" kern="0" dirty="0">
                <a:solidFill>
                  <a:srgbClr val="FFFFFF"/>
                </a:solidFill>
                <a:latin typeface="PanamaCity"/>
                <a:cs typeface="Arial" panose="020B0604020202020204" pitchFamily="34" charset="0"/>
              </a:rPr>
              <a:t>Campaign </a:t>
            </a:r>
            <a:r>
              <a:rPr lang="de-DE" sz="6499" kern="0" dirty="0" err="1">
                <a:solidFill>
                  <a:srgbClr val="FFFFFF"/>
                </a:solidFill>
                <a:latin typeface="PanamaCity"/>
                <a:cs typeface="Arial" panose="020B0604020202020204" pitchFamily="34" charset="0"/>
              </a:rPr>
              <a:t>Shower</a:t>
            </a:r>
            <a:r>
              <a:rPr lang="de-DE" sz="6499" kern="0" dirty="0">
                <a:solidFill>
                  <a:srgbClr val="FFFFFF"/>
                </a:solidFill>
                <a:latin typeface="PanamaCity"/>
                <a:cs typeface="Arial" panose="020B0604020202020204" pitchFamily="34" charset="0"/>
              </a:rPr>
              <a:t>!</a:t>
            </a:r>
            <a:endParaRPr sz="6499" kern="0" dirty="0">
              <a:solidFill>
                <a:srgbClr val="FFFFFF"/>
              </a:solidFill>
              <a:latin typeface="PanamaCity"/>
              <a:cs typeface="Arial" panose="020B0604020202020204" pitchFamily="34" charset="0"/>
            </a:endParaRPr>
          </a:p>
        </p:txBody>
      </p:sp>
      <p:sp>
        <p:nvSpPr>
          <p:cNvPr id="694" name="»Copy fett« Panama Bold, 40 pt, Zeichen -1%, Zeilenabstand 45 pt, Abstand 15 pt nach dem Absatz…"/>
          <p:cNvSpPr txBox="1"/>
          <p:nvPr/>
        </p:nvSpPr>
        <p:spPr>
          <a:xfrm>
            <a:off x="1714388" y="4641431"/>
            <a:ext cx="17923462" cy="6347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482552" hangingPunct="0">
              <a:lnSpc>
                <a:spcPts val="4500"/>
              </a:lnSpc>
              <a:spcBef>
                <a:spcPts val="1500"/>
              </a:spcBef>
              <a:defRPr>
                <a:latin typeface="+mj-lt"/>
                <a:ea typeface="+mj-ea"/>
                <a:cs typeface="+mj-cs"/>
                <a:sym typeface="Panama Bold"/>
              </a:defRPr>
            </a:pPr>
            <a:r>
              <a:rPr lang="de-DE" sz="4000" b="1" kern="0" spc="-39" dirty="0">
                <a:solidFill>
                  <a:srgbClr val="FFFFFF"/>
                </a:solidFill>
                <a:latin typeface="Panama" pitchFamily="2" charset="77"/>
                <a:cs typeface="Arial" panose="020B0604020202020204" pitchFamily="34" charset="0"/>
                <a:sym typeface="Panama Bold"/>
              </a:rPr>
              <a:t>Suche dir eine Kampagne aus und erkläre uns die dahinter stehende Strategie. Die Kampagne muss dafür nicht aus Panama kommen.</a:t>
            </a:r>
          </a:p>
          <a:p>
            <a:pPr defTabSz="482552" hangingPunct="0">
              <a:lnSpc>
                <a:spcPts val="4500"/>
              </a:lnSpc>
              <a:spcBef>
                <a:spcPts val="1500"/>
              </a:spcBef>
              <a:defRPr>
                <a:latin typeface="+mj-lt"/>
                <a:ea typeface="+mj-ea"/>
                <a:cs typeface="+mj-cs"/>
                <a:sym typeface="Panama Bold"/>
              </a:defRPr>
            </a:pPr>
            <a:endParaRPr lang="de-DE" sz="4000" kern="0" spc="-39" dirty="0">
              <a:solidFill>
                <a:srgbClr val="FFFFFF"/>
              </a:solidFill>
              <a:latin typeface="Arial" panose="020B0604020202020204" pitchFamily="34" charset="0"/>
              <a:cs typeface="Arial" panose="020B0604020202020204" pitchFamily="34" charset="0"/>
              <a:sym typeface="Panama Bold"/>
            </a:endParaRPr>
          </a:p>
          <a:p>
            <a:pPr defTabSz="482552" hangingPunct="0">
              <a:lnSpc>
                <a:spcPts val="4500"/>
              </a:lnSpc>
              <a:spcBef>
                <a:spcPts val="1500"/>
              </a:spcBef>
              <a:defRPr>
                <a:latin typeface="+mj-lt"/>
                <a:ea typeface="+mj-ea"/>
                <a:cs typeface="+mj-cs"/>
                <a:sym typeface="Panama Bold"/>
              </a:defRPr>
            </a:pPr>
            <a:r>
              <a:rPr lang="de-DE" sz="4000" kern="0" spc="-39" dirty="0">
                <a:solidFill>
                  <a:srgbClr val="FFFFFF"/>
                </a:solidFill>
                <a:latin typeface="Panama" pitchFamily="2" charset="77"/>
                <a:cs typeface="Arial" panose="020B0604020202020204" pitchFamily="34" charset="0"/>
                <a:sym typeface="Panama Bold"/>
              </a:rPr>
              <a:t>Beantworte außerdem folgende Fragen:</a:t>
            </a:r>
            <a:endParaRPr sz="4000" kern="0" spc="-39" dirty="0">
              <a:solidFill>
                <a:srgbClr val="FFFFFF"/>
              </a:solidFill>
              <a:latin typeface="Panama" pitchFamily="2" charset="77"/>
              <a:cs typeface="Arial" panose="020B0604020202020204" pitchFamily="34" charset="0"/>
              <a:sym typeface="Panama Bold"/>
            </a:endParaRPr>
          </a:p>
          <a:p>
            <a:pPr marL="1142886" lvl="1" indent="-571443" defTabSz="482552" hangingPunct="0">
              <a:lnSpc>
                <a:spcPts val="4500"/>
              </a:lnSpc>
              <a:spcBef>
                <a:spcPts val="1500"/>
              </a:spcBef>
              <a:buSzPct val="100000"/>
              <a:buFont typeface="Lucida Grande"/>
              <a:buChar char="‣"/>
            </a:pPr>
            <a:r>
              <a:rPr lang="de-DE" sz="4000" kern="0" spc="-39" dirty="0">
                <a:solidFill>
                  <a:srgbClr val="FFFFFF"/>
                </a:solidFill>
                <a:latin typeface="Panama" pitchFamily="2" charset="77"/>
                <a:cs typeface="Arial" panose="020B0604020202020204" pitchFamily="34" charset="0"/>
                <a:sym typeface="Panama Regular"/>
              </a:rPr>
              <a:t>Wer ist die Zielgruppe der Kampagne?</a:t>
            </a:r>
            <a:endParaRPr sz="4000" kern="0" spc="-39" dirty="0">
              <a:solidFill>
                <a:srgbClr val="FFFFFF"/>
              </a:solidFill>
              <a:latin typeface="Panama" pitchFamily="2" charset="77"/>
              <a:cs typeface="Arial" panose="020B0604020202020204" pitchFamily="34" charset="0"/>
              <a:sym typeface="Panama Regular"/>
            </a:endParaRPr>
          </a:p>
          <a:p>
            <a:pPr marL="1142886" lvl="1" indent="-571443" defTabSz="482552" hangingPunct="0">
              <a:lnSpc>
                <a:spcPts val="4500"/>
              </a:lnSpc>
              <a:spcBef>
                <a:spcPts val="1500"/>
              </a:spcBef>
              <a:buSzPct val="100000"/>
              <a:buFont typeface="Lucida Grande"/>
              <a:buChar char="‣"/>
            </a:pPr>
            <a:r>
              <a:rPr lang="de-DE" sz="4000" kern="0" spc="-39" dirty="0">
                <a:solidFill>
                  <a:srgbClr val="FFFFFF"/>
                </a:solidFill>
                <a:latin typeface="Panama" pitchFamily="2" charset="77"/>
                <a:cs typeface="Arial" panose="020B0604020202020204" pitchFamily="34" charset="0"/>
                <a:sym typeface="Panama Regular"/>
              </a:rPr>
              <a:t>Welcher Zielsetzung folgt die Kampagne?</a:t>
            </a:r>
            <a:endParaRPr sz="4000" kern="0" spc="-39" dirty="0">
              <a:solidFill>
                <a:srgbClr val="FFFFFF"/>
              </a:solidFill>
              <a:latin typeface="Panama" pitchFamily="2" charset="77"/>
              <a:cs typeface="Arial" panose="020B0604020202020204" pitchFamily="34" charset="0"/>
              <a:sym typeface="Panama Regular"/>
            </a:endParaRPr>
          </a:p>
          <a:p>
            <a:pPr marL="1142886" lvl="1" indent="-571443" defTabSz="482552" hangingPunct="0">
              <a:lnSpc>
                <a:spcPts val="4500"/>
              </a:lnSpc>
              <a:spcBef>
                <a:spcPts val="1500"/>
              </a:spcBef>
              <a:buSzPct val="100000"/>
              <a:buFont typeface="Lucida Grande"/>
              <a:buChar char="‣"/>
            </a:pPr>
            <a:r>
              <a:rPr lang="de-DE" sz="4000" kern="0" spc="-39" dirty="0">
                <a:solidFill>
                  <a:srgbClr val="FFFFFF"/>
                </a:solidFill>
                <a:latin typeface="Panama" pitchFamily="2" charset="77"/>
                <a:cs typeface="Arial" panose="020B0604020202020204" pitchFamily="34" charset="0"/>
                <a:sym typeface="Panama Regular"/>
              </a:rPr>
              <a:t>Wie lautet die Kernbotschaft der Kampagne?</a:t>
            </a:r>
          </a:p>
          <a:p>
            <a:pPr marL="1142886" lvl="1" indent="-571443" defTabSz="482552" hangingPunct="0">
              <a:lnSpc>
                <a:spcPts val="4500"/>
              </a:lnSpc>
              <a:spcBef>
                <a:spcPts val="1500"/>
              </a:spcBef>
              <a:buSzPct val="100000"/>
              <a:buFont typeface="Lucida Grande"/>
              <a:buChar char="‣"/>
            </a:pPr>
            <a:r>
              <a:rPr lang="de-DE" sz="4000" kern="0" spc="-39" dirty="0">
                <a:solidFill>
                  <a:srgbClr val="FFFFFF"/>
                </a:solidFill>
                <a:latin typeface="Panama" pitchFamily="2" charset="77"/>
                <a:cs typeface="Arial" panose="020B0604020202020204" pitchFamily="34" charset="0"/>
                <a:sym typeface="Panama Regular"/>
              </a:rPr>
              <a:t>Warum ist die Strategie der Kampagne deiner Meinung </a:t>
            </a:r>
            <a:br>
              <a:rPr lang="de-DE" sz="4000" kern="0" spc="-39" dirty="0">
                <a:solidFill>
                  <a:srgbClr val="FFFFFF"/>
                </a:solidFill>
                <a:latin typeface="Panama" pitchFamily="2" charset="77"/>
                <a:cs typeface="Arial" panose="020B0604020202020204" pitchFamily="34" charset="0"/>
                <a:sym typeface="Panama Regular"/>
              </a:rPr>
            </a:br>
            <a:r>
              <a:rPr lang="de-DE" sz="4000" kern="0" spc="-39" dirty="0">
                <a:solidFill>
                  <a:srgbClr val="FFFFFF"/>
                </a:solidFill>
                <a:latin typeface="Panama" pitchFamily="2" charset="77"/>
                <a:cs typeface="Arial" panose="020B0604020202020204" pitchFamily="34" charset="0"/>
                <a:sym typeface="Panama Regular"/>
              </a:rPr>
              <a:t>nach gelungen oder auch nicht gelungen? </a:t>
            </a:r>
            <a:endParaRPr sz="4000" kern="0" spc="-39" dirty="0">
              <a:solidFill>
                <a:srgbClr val="FFFFFF"/>
              </a:solidFill>
              <a:latin typeface="Panama" pitchFamily="2" charset="77"/>
              <a:cs typeface="Arial" panose="020B0604020202020204" pitchFamily="34" charset="0"/>
              <a:sym typeface="Panama Regular"/>
            </a:endParaRPr>
          </a:p>
        </p:txBody>
      </p:sp>
      <p:sp>
        <p:nvSpPr>
          <p:cNvPr id="696" name="»overline« / PANAMA BOLD / 25 PT VERSAL / ZEICHEN +2%"/>
          <p:cNvSpPr txBox="1"/>
          <p:nvPr/>
        </p:nvSpPr>
        <p:spPr>
          <a:xfrm>
            <a:off x="1714388" y="1016381"/>
            <a:ext cx="13842099" cy="346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90000"/>
              </a:lnSpc>
              <a:spcBef>
                <a:spcPts val="0"/>
              </a:spcBef>
              <a:defRPr sz="2500" cap="all" spc="50">
                <a:latin typeface="+mj-lt"/>
                <a:ea typeface="+mj-ea"/>
                <a:cs typeface="+mj-cs"/>
                <a:sym typeface="Panama Bold"/>
              </a:defRPr>
            </a:lvl1pPr>
          </a:lstStyle>
          <a:p>
            <a:pPr defTabSz="482552" hangingPunct="0"/>
            <a:r>
              <a:rPr lang="de-DE" kern="0" dirty="0">
                <a:solidFill>
                  <a:srgbClr val="FFFFFF"/>
                </a:solidFill>
                <a:latin typeface="Panama Bold"/>
              </a:rPr>
              <a:t>Aufgabe 2 </a:t>
            </a:r>
            <a:endParaRPr kern="0" dirty="0">
              <a:solidFill>
                <a:srgbClr val="FFFFFF"/>
              </a:solidFill>
              <a:latin typeface="Panama Bold"/>
            </a:endParaRPr>
          </a:p>
        </p:txBody>
      </p:sp>
      <p:sp>
        <p:nvSpPr>
          <p:cNvPr id="11" name="Textfeld 10">
            <a:extLst>
              <a:ext uri="{FF2B5EF4-FFF2-40B4-BE49-F238E27FC236}">
                <a16:creationId xmlns:a16="http://schemas.microsoft.com/office/drawing/2014/main" id="{0BAC3A06-8395-D405-0A20-23F0E76C9391}"/>
              </a:ext>
            </a:extLst>
          </p:cNvPr>
          <p:cNvSpPr txBox="1"/>
          <p:nvPr/>
        </p:nvSpPr>
        <p:spPr>
          <a:xfrm>
            <a:off x="23645271" y="13042398"/>
            <a:ext cx="225816" cy="307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7" tIns="50797" rIns="50797" bIns="50797" numCol="1" spcCol="38100" rtlCol="0" anchor="ctr">
            <a:spAutoFit/>
          </a:bodyPr>
          <a:lstStyle/>
          <a:p>
            <a:pPr defTabSz="482552" hangingPunct="0">
              <a:lnSpc>
                <a:spcPts val="100"/>
              </a:lnSpc>
              <a:spcBef>
                <a:spcPts val="1500"/>
              </a:spcBef>
            </a:pPr>
            <a:fld id="{77F3165E-E24F-6042-B866-514D1C8B3036}" type="slidenum">
              <a:rPr lang="de-DE" kern="0" spc="-39">
                <a:solidFill>
                  <a:srgbClr val="5A5F64"/>
                </a:solidFill>
                <a:latin typeface="Arial" panose="020B0604020202020204" pitchFamily="34" charset="0"/>
                <a:cs typeface="Arial" panose="020B0604020202020204" pitchFamily="34" charset="0"/>
                <a:sym typeface="Panama Regular"/>
              </a:rPr>
              <a:pPr defTabSz="482552" hangingPunct="0">
                <a:lnSpc>
                  <a:spcPts val="100"/>
                </a:lnSpc>
                <a:spcBef>
                  <a:spcPts val="1500"/>
                </a:spcBef>
              </a:pPr>
              <a:t>9</a:t>
            </a:fld>
            <a:endParaRPr lang="de-DE" kern="0" spc="-39" dirty="0">
              <a:solidFill>
                <a:srgbClr val="5A5F64"/>
              </a:solidFill>
              <a:latin typeface="Arial" panose="020B0604020202020204" pitchFamily="34" charset="0"/>
              <a:cs typeface="Arial" panose="020B0604020202020204" pitchFamily="34" charset="0"/>
              <a:sym typeface="Panama Regular"/>
            </a:endParaRPr>
          </a:p>
        </p:txBody>
      </p:sp>
    </p:spTree>
    <p:extLst>
      <p:ext uri="{BB962C8B-B14F-4D97-AF65-F5344CB8AC3E}">
        <p14:creationId xmlns:p14="http://schemas.microsoft.com/office/powerpoint/2010/main" val="3729840178"/>
      </p:ext>
    </p:extLst>
  </p:cSld>
  <p:clrMapOvr>
    <a:masterClrMapping/>
  </p:clrMapOvr>
  <p:transition spd="med"/>
</p:sld>
</file>

<file path=ppt/theme/theme1.xml><?xml version="1.0" encoding="utf-8"?>
<a:theme xmlns:a="http://schemas.openxmlformats.org/drawingml/2006/main" name="Office">
  <a:themeElements>
    <a:clrScheme name="Panama 2">
      <a:dk1>
        <a:srgbClr val="595F64"/>
      </a:dk1>
      <a:lt1>
        <a:srgbClr val="FFFFFF"/>
      </a:lt1>
      <a:dk2>
        <a:srgbClr val="4B4B7D"/>
      </a:dk2>
      <a:lt2>
        <a:srgbClr val="D78C8C"/>
      </a:lt2>
      <a:accent1>
        <a:srgbClr val="D23C28"/>
      </a:accent1>
      <a:accent2>
        <a:srgbClr val="EBAF46"/>
      </a:accent2>
      <a:accent3>
        <a:srgbClr val="AFC34B"/>
      </a:accent3>
      <a:accent4>
        <a:srgbClr val="55915F"/>
      </a:accent4>
      <a:accent5>
        <a:srgbClr val="469BAF"/>
      </a:accent5>
      <a:accent6>
        <a:srgbClr val="87C3D7"/>
      </a:accent6>
      <a:hlink>
        <a:srgbClr val="DC8C2C"/>
      </a:hlink>
      <a:folHlink>
        <a:srgbClr val="EBC8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wrap="square" lIns="0" tIns="0" rIns="0" bIns="0" rtlCol="0" anchor="t" anchorCtr="0">
        <a:spAutoFit/>
      </a:bodyPr>
      <a:lstStyle>
        <a:defPPr marL="342900" indent="-342900" algn="l">
          <a:lnSpc>
            <a:spcPct val="92000"/>
          </a:lnSpc>
          <a:spcBef>
            <a:spcPts val="1000"/>
          </a:spcBef>
          <a:buClr>
            <a:srgbClr val="5A5F64"/>
          </a:buClr>
          <a:buFont typeface="Panama" panose="00000500000000000000" pitchFamily="50" charset="0"/>
          <a:buChar char="▸"/>
          <a:defRPr sz="2500" b="1" spc="100" dirty="0" err="1" smtClean="0">
            <a:solidFill>
              <a:srgbClr val="5A5E64"/>
            </a:solidFill>
            <a:latin typeface="Panama"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5A5F64"/>
          </a:solidFill>
          <a:headEnd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ln w="12700" cap="flat" cmpd="sng" algn="ctr">
          <a:noFill/>
          <a:prstDash val="solid"/>
          <a:miter lim="800000"/>
        </a:ln>
        <a:effectLst/>
        <a:extLst>
          <a:ext uri="{C572A759-6A51-4108-AA02-DFA0A04FC94B}">
            <ma14:wrappingTextBoxFlag xmlns:r="http://schemas.openxmlformats.org/officeDocument/2006/relationships" xmlns:ma14="http://schemas.microsoft.com/office/mac/drawingml/2011/main" xmlns:a14="http://schemas.microsoft.com/office/drawing/2010/main" xmlns:m="http://schemas.openxmlformats.org/officeDocument/2006/math" xmlns="" xmlns:p="http://schemas.openxmlformats.org/presentationml/2006/main" val="1"/>
          </a:ext>
        </a:extLst>
      </a:spPr>
      <a:bodyPr wrap="square">
        <a:spAutoFit/>
      </a:bodyPr>
      <a:lstStyle>
        <a:defPPr marL="993600" indent="-475200" algn="l" defTabSz="1828709">
          <a:lnSpc>
            <a:spcPct val="94000"/>
          </a:lnSpc>
          <a:spcBef>
            <a:spcPts val="0"/>
          </a:spcBef>
          <a:spcAft>
            <a:spcPts val="1600"/>
          </a:spcAft>
          <a:buClr>
            <a:srgbClr val="5A5F64"/>
          </a:buClr>
          <a:buSzPct val="90000"/>
          <a:buFont typeface="Panama" panose="00000500000000000000" pitchFamily="50" charset="0"/>
          <a:buChar char="▸"/>
          <a:defRPr sz="4000" dirty="0">
            <a:solidFill>
              <a:srgbClr val="5A5F64"/>
            </a:solidFill>
            <a:latin typeface="Panama" panose="00000500000000000000" pitchFamily="50"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White">
  <a:themeElements>
    <a:clrScheme name="White">
      <a:dk1>
        <a:srgbClr val="5A5F64"/>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anama Bold"/>
        <a:ea typeface="Panama Bold"/>
        <a:cs typeface="Panama Bold"/>
      </a:majorFont>
      <a:minorFont>
        <a:latin typeface="PanamaCity"/>
        <a:ea typeface="PanamaCity"/>
        <a:cs typeface="PanamaCit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3E7EB"/>
        </a:solid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82600" rtl="0" fontAlgn="auto" latinLnBrk="0" hangingPunct="0">
          <a:lnSpc>
            <a:spcPts val="4500"/>
          </a:lnSpc>
          <a:spcBef>
            <a:spcPts val="1500"/>
          </a:spcBef>
          <a:spcAft>
            <a:spcPts val="0"/>
          </a:spcAft>
          <a:buClrTx/>
          <a:buSzTx/>
          <a:buFontTx/>
          <a:buNone/>
          <a:tabLst/>
          <a:defRPr kumimoji="0" sz="4000" b="0" i="0" u="none" strike="noStrike" cap="none" spc="-39" normalizeH="0" baseline="0">
            <a:ln>
              <a:noFill/>
            </a:ln>
            <a:solidFill>
              <a:srgbClr val="5A5F64"/>
            </a:solidFill>
            <a:effectLst/>
            <a:uFillTx/>
            <a:latin typeface="Panama Regular"/>
            <a:ea typeface="Panama Regular"/>
            <a:cs typeface="Panama Regular"/>
            <a:sym typeface="Panama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82600" rtl="0" fontAlgn="auto" latinLnBrk="0" hangingPunct="0">
          <a:lnSpc>
            <a:spcPts val="4500"/>
          </a:lnSpc>
          <a:spcBef>
            <a:spcPts val="1500"/>
          </a:spcBef>
          <a:spcAft>
            <a:spcPts val="0"/>
          </a:spcAft>
          <a:buClrTx/>
          <a:buSzTx/>
          <a:buFontTx/>
          <a:buNone/>
          <a:tabLst/>
          <a:defRPr kumimoji="0" sz="4000" b="0" i="0" u="none" strike="noStrike" cap="none" spc="-39" normalizeH="0" baseline="0">
            <a:ln>
              <a:noFill/>
            </a:ln>
            <a:solidFill>
              <a:srgbClr val="5A5F64"/>
            </a:solidFill>
            <a:effectLst/>
            <a:uFillTx/>
            <a:latin typeface="Panama Regular"/>
            <a:ea typeface="Panama Regular"/>
            <a:cs typeface="Panama Regular"/>
            <a:sym typeface="Panama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1">
      <a:majorFont>
        <a:latin typeface="Panama"/>
        <a:ea typeface=""/>
        <a:cs typeface=""/>
      </a:majorFont>
      <a:minorFont>
        <a:latin typeface="Pana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558</Words>
  <Application>Microsoft Macintosh PowerPoint</Application>
  <PresentationFormat>Benutzerdefiniert</PresentationFormat>
  <Paragraphs>73</Paragraphs>
  <Slides>12</Slides>
  <Notes>6</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12</vt:i4>
      </vt:variant>
    </vt:vector>
  </HeadingPairs>
  <TitlesOfParts>
    <vt:vector size="20" baseType="lpstr">
      <vt:lpstr>Panama Bold</vt:lpstr>
      <vt:lpstr>Lucida Grande</vt:lpstr>
      <vt:lpstr>Panama Regular</vt:lpstr>
      <vt:lpstr>Arial</vt:lpstr>
      <vt:lpstr>PanamaCity</vt:lpstr>
      <vt:lpstr>Panama</vt:lpstr>
      <vt:lpstr>Office</vt:lpstr>
      <vt:lpstr>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Sina Bitzer</cp:lastModifiedBy>
  <cp:revision>12</cp:revision>
  <dcterms:created xsi:type="dcterms:W3CDTF">2023-02-19T14:43:51Z</dcterms:created>
  <dcterms:modified xsi:type="dcterms:W3CDTF">2024-04-15T11:44:58Z</dcterms:modified>
</cp:coreProperties>
</file>